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8" r:id="rId4"/>
  </p:sldMasterIdLst>
  <p:sldIdLst>
    <p:sldId id="261" r:id="rId5"/>
    <p:sldId id="271" r:id="rId6"/>
    <p:sldId id="266" r:id="rId7"/>
    <p:sldId id="262" r:id="rId8"/>
    <p:sldId id="265" r:id="rId9"/>
    <p:sldId id="264" r:id="rId10"/>
    <p:sldId id="267" r:id="rId11"/>
    <p:sldId id="268" r:id="rId12"/>
    <p:sldId id="269" r:id="rId13"/>
    <p:sldId id="270" r:id="rId14"/>
    <p:sldId id="272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58CF188-EB8E-D446-7E63-9C4DC61E28E5}" name="Martin Davidson" initials="MD" userId="S::martin.davidson@gov.scot::a4140426-8b69-4c25-b0e1-7ddf3d85b0c8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6CBC181-D840-D44B-2914-88E005BDF617}" v="495" dt="2026-01-23T15:00:16.805"/>
    <p1510:client id="{5149F247-6E0A-4C1C-9A9C-DD8D7BC5AFDA}" v="96" dt="2026-01-23T14:29:52.946"/>
    <p1510:client id="{77F4ECE3-AD7F-4185-95C2-5EB61EAB70A7}" v="45" dt="2026-01-23T19:07:28.398"/>
    <p1510:client id="{E481C795-2E14-4CDA-960E-65B642ABC041}" v="79" dt="2026-01-23T16:59:41.693"/>
  </p1510:revLst>
</p1510:revInfo>
</file>

<file path=ppt/tableStyles.xml><?xml version="1.0" encoding="utf-8"?>
<a:tblStyleLst xmlns:a="http://schemas.openxmlformats.org/drawingml/2006/main" def="{5C22544A-7EE6-4342-B048-85BDC9FD1C3A}"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–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Medium Style 2 –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1E4AEA4-8DFA-4A89-87EB-49C32662AFE0}" styleName="Medium Style 2 –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5" d="100"/>
          <a:sy n="75" d="100"/>
        </p:scale>
        <p:origin x="72" y="39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8/10/relationships/authors" Target="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tin Davidson" userId="S::martin.davidson@gov.scot::a4140426-8b69-4c25-b0e1-7ddf3d85b0c8" providerId="AD" clId="Web-{5149F247-6E0A-4C1C-9A9C-DD8D7BC5AFDA}"/>
    <pc:docChg chg="addSld delSld modSld">
      <pc:chgData name="Martin Davidson" userId="S::martin.davidson@gov.scot::a4140426-8b69-4c25-b0e1-7ddf3d85b0c8" providerId="AD" clId="Web-{5149F247-6E0A-4C1C-9A9C-DD8D7BC5AFDA}" dt="2026-01-23T14:29:52.946" v="94"/>
      <pc:docMkLst>
        <pc:docMk/>
      </pc:docMkLst>
      <pc:sldChg chg="modSp add replId">
        <pc:chgData name="Martin Davidson" userId="S::martin.davidson@gov.scot::a4140426-8b69-4c25-b0e1-7ddf3d85b0c8" providerId="AD" clId="Web-{5149F247-6E0A-4C1C-9A9C-DD8D7BC5AFDA}" dt="2026-01-23T14:27:47.460" v="23" actId="20577"/>
        <pc:sldMkLst>
          <pc:docMk/>
          <pc:sldMk cId="1955893623" sldId="268"/>
        </pc:sldMkLst>
        <pc:spChg chg="mod">
          <ac:chgData name="Martin Davidson" userId="S::martin.davidson@gov.scot::a4140426-8b69-4c25-b0e1-7ddf3d85b0c8" providerId="AD" clId="Web-{5149F247-6E0A-4C1C-9A9C-DD8D7BC5AFDA}" dt="2026-01-23T14:27:47.460" v="23" actId="20577"/>
          <ac:spMkLst>
            <pc:docMk/>
            <pc:sldMk cId="1955893623" sldId="268"/>
            <ac:spMk id="2" creationId="{E13FAD23-A81E-90EE-C64D-D1A801264E18}"/>
          </ac:spMkLst>
        </pc:spChg>
      </pc:sldChg>
      <pc:sldChg chg="addSp delSp modSp add replId">
        <pc:chgData name="Martin Davidson" userId="S::martin.davidson@gov.scot::a4140426-8b69-4c25-b0e1-7ddf3d85b0c8" providerId="AD" clId="Web-{5149F247-6E0A-4C1C-9A9C-DD8D7BC5AFDA}" dt="2026-01-23T14:28:36.070" v="51" actId="20577"/>
        <pc:sldMkLst>
          <pc:docMk/>
          <pc:sldMk cId="2276930653" sldId="269"/>
        </pc:sldMkLst>
        <pc:spChg chg="mod">
          <ac:chgData name="Martin Davidson" userId="S::martin.davidson@gov.scot::a4140426-8b69-4c25-b0e1-7ddf3d85b0c8" providerId="AD" clId="Web-{5149F247-6E0A-4C1C-9A9C-DD8D7BC5AFDA}" dt="2026-01-23T14:28:36.070" v="51" actId="20577"/>
          <ac:spMkLst>
            <pc:docMk/>
            <pc:sldMk cId="2276930653" sldId="269"/>
            <ac:spMk id="2" creationId="{3180D253-463D-94BA-D38E-43F0FED1A323}"/>
          </ac:spMkLst>
        </pc:spChg>
        <pc:spChg chg="del">
          <ac:chgData name="Martin Davidson" userId="S::martin.davidson@gov.scot::a4140426-8b69-4c25-b0e1-7ddf3d85b0c8" providerId="AD" clId="Web-{5149F247-6E0A-4C1C-9A9C-DD8D7BC5AFDA}" dt="2026-01-23T14:28:08.617" v="43"/>
          <ac:spMkLst>
            <pc:docMk/>
            <pc:sldMk cId="2276930653" sldId="269"/>
            <ac:spMk id="3" creationId="{7118BF4F-C047-2D52-C47E-E45D64B1469D}"/>
          </ac:spMkLst>
        </pc:spChg>
        <pc:picChg chg="add mod ord">
          <ac:chgData name="Martin Davidson" userId="S::martin.davidson@gov.scot::a4140426-8b69-4c25-b0e1-7ddf3d85b0c8" providerId="AD" clId="Web-{5149F247-6E0A-4C1C-9A9C-DD8D7BC5AFDA}" dt="2026-01-23T14:28:24.961" v="49" actId="1076"/>
          <ac:picMkLst>
            <pc:docMk/>
            <pc:sldMk cId="2276930653" sldId="269"/>
            <ac:picMk id="4" creationId="{E32D4B22-DAAA-C017-87A7-0F05CD4FDF38}"/>
          </ac:picMkLst>
        </pc:picChg>
      </pc:sldChg>
      <pc:sldChg chg="addSp delSp modSp add mod replId setBg">
        <pc:chgData name="Martin Davidson" userId="S::martin.davidson@gov.scot::a4140426-8b69-4c25-b0e1-7ddf3d85b0c8" providerId="AD" clId="Web-{5149F247-6E0A-4C1C-9A9C-DD8D7BC5AFDA}" dt="2026-01-23T14:29:52.946" v="94"/>
        <pc:sldMkLst>
          <pc:docMk/>
          <pc:sldMk cId="2476196977" sldId="270"/>
        </pc:sldMkLst>
        <pc:spChg chg="mod">
          <ac:chgData name="Martin Davidson" userId="S::martin.davidson@gov.scot::a4140426-8b69-4c25-b0e1-7ddf3d85b0c8" providerId="AD" clId="Web-{5149F247-6E0A-4C1C-9A9C-DD8D7BC5AFDA}" dt="2026-01-23T14:29:25.899" v="74"/>
          <ac:spMkLst>
            <pc:docMk/>
            <pc:sldMk cId="2476196977" sldId="270"/>
            <ac:spMk id="2" creationId="{37690A2D-D7D7-B18F-6B45-CFE6BA7085DF}"/>
          </ac:spMkLst>
        </pc:spChg>
        <pc:spChg chg="add del">
          <ac:chgData name="Martin Davidson" userId="S::martin.davidson@gov.scot::a4140426-8b69-4c25-b0e1-7ddf3d85b0c8" providerId="AD" clId="Web-{5149F247-6E0A-4C1C-9A9C-DD8D7BC5AFDA}" dt="2026-01-23T14:29:23.587" v="71"/>
          <ac:spMkLst>
            <pc:docMk/>
            <pc:sldMk cId="2476196977" sldId="270"/>
            <ac:spMk id="10" creationId="{435959F4-53DA-47FF-BC24-1E5B75C69876}"/>
          </ac:spMkLst>
        </pc:spChg>
        <pc:spChg chg="add del">
          <ac:chgData name="Martin Davidson" userId="S::martin.davidson@gov.scot::a4140426-8b69-4c25-b0e1-7ddf3d85b0c8" providerId="AD" clId="Web-{5149F247-6E0A-4C1C-9A9C-DD8D7BC5AFDA}" dt="2026-01-23T14:29:23.587" v="71"/>
          <ac:spMkLst>
            <pc:docMk/>
            <pc:sldMk cId="2476196977" sldId="270"/>
            <ac:spMk id="21" creationId="{59226104-0061-4319-8237-9C001BF85D49}"/>
          </ac:spMkLst>
        </pc:spChg>
        <pc:spChg chg="add del">
          <ac:chgData name="Martin Davidson" userId="S::martin.davidson@gov.scot::a4140426-8b69-4c25-b0e1-7ddf3d85b0c8" providerId="AD" clId="Web-{5149F247-6E0A-4C1C-9A9C-DD8D7BC5AFDA}" dt="2026-01-23T14:29:23.587" v="71"/>
          <ac:spMkLst>
            <pc:docMk/>
            <pc:sldMk cId="2476196977" sldId="270"/>
            <ac:spMk id="31" creationId="{A5D0B0D3-D735-4619-AA45-B57B791E1744}"/>
          </ac:spMkLst>
        </pc:spChg>
        <pc:spChg chg="add del">
          <ac:chgData name="Martin Davidson" userId="S::martin.davidson@gov.scot::a4140426-8b69-4c25-b0e1-7ddf3d85b0c8" providerId="AD" clId="Web-{5149F247-6E0A-4C1C-9A9C-DD8D7BC5AFDA}" dt="2026-01-23T14:29:23.587" v="71"/>
          <ac:spMkLst>
            <pc:docMk/>
            <pc:sldMk cId="2476196977" sldId="270"/>
            <ac:spMk id="33" creationId="{3D505D40-32E9-4C48-81F8-AD80433BE6B7}"/>
          </ac:spMkLst>
        </pc:spChg>
        <pc:spChg chg="add del">
          <ac:chgData name="Martin Davidson" userId="S::martin.davidson@gov.scot::a4140426-8b69-4c25-b0e1-7ddf3d85b0c8" providerId="AD" clId="Web-{5149F247-6E0A-4C1C-9A9C-DD8D7BC5AFDA}" dt="2026-01-23T14:29:25.837" v="73"/>
          <ac:spMkLst>
            <pc:docMk/>
            <pc:sldMk cId="2476196977" sldId="270"/>
            <ac:spMk id="41" creationId="{11E84B46-9597-410B-A51F-E2E0F2FAFB5B}"/>
          </ac:spMkLst>
        </pc:spChg>
        <pc:spChg chg="add del">
          <ac:chgData name="Martin Davidson" userId="S::martin.davidson@gov.scot::a4140426-8b69-4c25-b0e1-7ddf3d85b0c8" providerId="AD" clId="Web-{5149F247-6E0A-4C1C-9A9C-DD8D7BC5AFDA}" dt="2026-01-23T14:29:25.837" v="73"/>
          <ac:spMkLst>
            <pc:docMk/>
            <pc:sldMk cId="2476196977" sldId="270"/>
            <ac:spMk id="52" creationId="{435959F4-53DA-47FF-BC24-1E5B75C69876}"/>
          </ac:spMkLst>
        </pc:spChg>
        <pc:spChg chg="add del">
          <ac:chgData name="Martin Davidson" userId="S::martin.davidson@gov.scot::a4140426-8b69-4c25-b0e1-7ddf3d85b0c8" providerId="AD" clId="Web-{5149F247-6E0A-4C1C-9A9C-DD8D7BC5AFDA}" dt="2026-01-23T14:29:25.837" v="73"/>
          <ac:spMkLst>
            <pc:docMk/>
            <pc:sldMk cId="2476196977" sldId="270"/>
            <ac:spMk id="54" creationId="{59226104-0061-4319-8237-9C001BF85D49}"/>
          </ac:spMkLst>
        </pc:spChg>
        <pc:spChg chg="add del">
          <ac:chgData name="Martin Davidson" userId="S::martin.davidson@gov.scot::a4140426-8b69-4c25-b0e1-7ddf3d85b0c8" providerId="AD" clId="Web-{5149F247-6E0A-4C1C-9A9C-DD8D7BC5AFDA}" dt="2026-01-23T14:29:25.837" v="73"/>
          <ac:spMkLst>
            <pc:docMk/>
            <pc:sldMk cId="2476196977" sldId="270"/>
            <ac:spMk id="56" creationId="{E20BB609-EF92-42DB-836C-0699A590B5CF}"/>
          </ac:spMkLst>
        </pc:spChg>
        <pc:spChg chg="add">
          <ac:chgData name="Martin Davidson" userId="S::martin.davidson@gov.scot::a4140426-8b69-4c25-b0e1-7ddf3d85b0c8" providerId="AD" clId="Web-{5149F247-6E0A-4C1C-9A9C-DD8D7BC5AFDA}" dt="2026-01-23T14:29:25.899" v="74"/>
          <ac:spMkLst>
            <pc:docMk/>
            <pc:sldMk cId="2476196977" sldId="270"/>
            <ac:spMk id="61" creationId="{435959F4-53DA-47FF-BC24-1E5B75C69876}"/>
          </ac:spMkLst>
        </pc:spChg>
        <pc:spChg chg="add">
          <ac:chgData name="Martin Davidson" userId="S::martin.davidson@gov.scot::a4140426-8b69-4c25-b0e1-7ddf3d85b0c8" providerId="AD" clId="Web-{5149F247-6E0A-4C1C-9A9C-DD8D7BC5AFDA}" dt="2026-01-23T14:29:25.899" v="74"/>
          <ac:spMkLst>
            <pc:docMk/>
            <pc:sldMk cId="2476196977" sldId="270"/>
            <ac:spMk id="63" creationId="{59226104-0061-4319-8237-9C001BF85D49}"/>
          </ac:spMkLst>
        </pc:spChg>
        <pc:spChg chg="add">
          <ac:chgData name="Martin Davidson" userId="S::martin.davidson@gov.scot::a4140426-8b69-4c25-b0e1-7ddf3d85b0c8" providerId="AD" clId="Web-{5149F247-6E0A-4C1C-9A9C-DD8D7BC5AFDA}" dt="2026-01-23T14:29:25.899" v="74"/>
          <ac:spMkLst>
            <pc:docMk/>
            <pc:sldMk cId="2476196977" sldId="270"/>
            <ac:spMk id="65" creationId="{A5D0B0D3-D735-4619-AA45-B57B791E1744}"/>
          </ac:spMkLst>
        </pc:spChg>
        <pc:spChg chg="add">
          <ac:chgData name="Martin Davidson" userId="S::martin.davidson@gov.scot::a4140426-8b69-4c25-b0e1-7ddf3d85b0c8" providerId="AD" clId="Web-{5149F247-6E0A-4C1C-9A9C-DD8D7BC5AFDA}" dt="2026-01-23T14:29:25.899" v="74"/>
          <ac:spMkLst>
            <pc:docMk/>
            <pc:sldMk cId="2476196977" sldId="270"/>
            <ac:spMk id="68" creationId="{A019653D-2F73-443C-916C-3E9277B43C4E}"/>
          </ac:spMkLst>
        </pc:spChg>
        <pc:grpChg chg="add del">
          <ac:chgData name="Martin Davidson" userId="S::martin.davidson@gov.scot::a4140426-8b69-4c25-b0e1-7ddf3d85b0c8" providerId="AD" clId="Web-{5149F247-6E0A-4C1C-9A9C-DD8D7BC5AFDA}" dt="2026-01-23T14:29:23.587" v="71"/>
          <ac:grpSpMkLst>
            <pc:docMk/>
            <pc:sldMk cId="2476196977" sldId="270"/>
            <ac:grpSpMk id="12" creationId="{A7CF83E8-F6F0-41E3-B580-7412A04DDFB5}"/>
          </ac:grpSpMkLst>
        </pc:grpChg>
        <pc:grpChg chg="add del">
          <ac:chgData name="Martin Davidson" userId="S::martin.davidson@gov.scot::a4140426-8b69-4c25-b0e1-7ddf3d85b0c8" providerId="AD" clId="Web-{5149F247-6E0A-4C1C-9A9C-DD8D7BC5AFDA}" dt="2026-01-23T14:29:23.587" v="71"/>
          <ac:grpSpMkLst>
            <pc:docMk/>
            <pc:sldMk cId="2476196977" sldId="270"/>
            <ac:grpSpMk id="23" creationId="{51B01909-73B8-4486-A749-C643B1D7E361}"/>
          </ac:grpSpMkLst>
        </pc:grpChg>
        <pc:grpChg chg="add del">
          <ac:chgData name="Martin Davidson" userId="S::martin.davidson@gov.scot::a4140426-8b69-4c25-b0e1-7ddf3d85b0c8" providerId="AD" clId="Web-{5149F247-6E0A-4C1C-9A9C-DD8D7BC5AFDA}" dt="2026-01-23T14:29:23.587" v="71"/>
          <ac:grpSpMkLst>
            <pc:docMk/>
            <pc:sldMk cId="2476196977" sldId="270"/>
            <ac:grpSpMk id="35" creationId="{C507BF36-B92B-4CAC-BCA7-8364B51E1F09}"/>
          </ac:grpSpMkLst>
        </pc:grpChg>
        <pc:grpChg chg="add del">
          <ac:chgData name="Martin Davidson" userId="S::martin.davidson@gov.scot::a4140426-8b69-4c25-b0e1-7ddf3d85b0c8" providerId="AD" clId="Web-{5149F247-6E0A-4C1C-9A9C-DD8D7BC5AFDA}" dt="2026-01-23T14:29:25.837" v="73"/>
          <ac:grpSpMkLst>
            <pc:docMk/>
            <pc:sldMk cId="2476196977" sldId="270"/>
            <ac:grpSpMk id="43" creationId="{3D4FD378-E29E-4996-A8B0-11E2368A6E83}"/>
          </ac:grpSpMkLst>
        </pc:grpChg>
        <pc:grpChg chg="add del">
          <ac:chgData name="Martin Davidson" userId="S::martin.davidson@gov.scot::a4140426-8b69-4c25-b0e1-7ddf3d85b0c8" providerId="AD" clId="Web-{5149F247-6E0A-4C1C-9A9C-DD8D7BC5AFDA}" dt="2026-01-23T14:29:23.587" v="71"/>
          <ac:grpSpMkLst>
            <pc:docMk/>
            <pc:sldMk cId="2476196977" sldId="270"/>
            <ac:grpSpMk id="44" creationId="{DBBA0A0D-8F6A-400A-9E49-8C008E2C7DB1}"/>
          </ac:grpSpMkLst>
        </pc:grpChg>
        <pc:grpChg chg="add del">
          <ac:chgData name="Martin Davidson" userId="S::martin.davidson@gov.scot::a4140426-8b69-4c25-b0e1-7ddf3d85b0c8" providerId="AD" clId="Web-{5149F247-6E0A-4C1C-9A9C-DD8D7BC5AFDA}" dt="2026-01-23T14:29:25.837" v="73"/>
          <ac:grpSpMkLst>
            <pc:docMk/>
            <pc:sldMk cId="2476196977" sldId="270"/>
            <ac:grpSpMk id="53" creationId="{A7CF83E8-F6F0-41E3-B580-7412A04DDFB5}"/>
          </ac:grpSpMkLst>
        </pc:grpChg>
        <pc:grpChg chg="add del">
          <ac:chgData name="Martin Davidson" userId="S::martin.davidson@gov.scot::a4140426-8b69-4c25-b0e1-7ddf3d85b0c8" providerId="AD" clId="Web-{5149F247-6E0A-4C1C-9A9C-DD8D7BC5AFDA}" dt="2026-01-23T14:29:25.837" v="73"/>
          <ac:grpSpMkLst>
            <pc:docMk/>
            <pc:sldMk cId="2476196977" sldId="270"/>
            <ac:grpSpMk id="55" creationId="{51B01909-73B8-4486-A749-C643B1D7E361}"/>
          </ac:grpSpMkLst>
        </pc:grpChg>
        <pc:grpChg chg="add del">
          <ac:chgData name="Martin Davidson" userId="S::martin.davidson@gov.scot::a4140426-8b69-4c25-b0e1-7ddf3d85b0c8" providerId="AD" clId="Web-{5149F247-6E0A-4C1C-9A9C-DD8D7BC5AFDA}" dt="2026-01-23T14:29:25.837" v="73"/>
          <ac:grpSpMkLst>
            <pc:docMk/>
            <pc:sldMk cId="2476196977" sldId="270"/>
            <ac:grpSpMk id="57" creationId="{674FBD09-398F-4886-8D52-3CCAB16ED12F}"/>
          </ac:grpSpMkLst>
        </pc:grpChg>
        <pc:grpChg chg="add">
          <ac:chgData name="Martin Davidson" userId="S::martin.davidson@gov.scot::a4140426-8b69-4c25-b0e1-7ddf3d85b0c8" providerId="AD" clId="Web-{5149F247-6E0A-4C1C-9A9C-DD8D7BC5AFDA}" dt="2026-01-23T14:29:25.899" v="74"/>
          <ac:grpSpMkLst>
            <pc:docMk/>
            <pc:sldMk cId="2476196977" sldId="270"/>
            <ac:grpSpMk id="62" creationId="{A7CF83E8-F6F0-41E3-B580-7412A04DDFB5}"/>
          </ac:grpSpMkLst>
        </pc:grpChg>
        <pc:grpChg chg="add">
          <ac:chgData name="Martin Davidson" userId="S::martin.davidson@gov.scot::a4140426-8b69-4c25-b0e1-7ddf3d85b0c8" providerId="AD" clId="Web-{5149F247-6E0A-4C1C-9A9C-DD8D7BC5AFDA}" dt="2026-01-23T14:29:25.899" v="74"/>
          <ac:grpSpMkLst>
            <pc:docMk/>
            <pc:sldMk cId="2476196977" sldId="270"/>
            <ac:grpSpMk id="64" creationId="{51B01909-73B8-4486-A749-C643B1D7E361}"/>
          </ac:grpSpMkLst>
        </pc:grpChg>
        <pc:grpChg chg="add">
          <ac:chgData name="Martin Davidson" userId="S::martin.davidson@gov.scot::a4140426-8b69-4c25-b0e1-7ddf3d85b0c8" providerId="AD" clId="Web-{5149F247-6E0A-4C1C-9A9C-DD8D7BC5AFDA}" dt="2026-01-23T14:29:25.899" v="74"/>
          <ac:grpSpMkLst>
            <pc:docMk/>
            <pc:sldMk cId="2476196977" sldId="270"/>
            <ac:grpSpMk id="66" creationId="{06B4C967-D337-479B-87CA-7587B7FCFF5E}"/>
          </ac:grpSpMkLst>
        </pc:grpChg>
        <pc:grpChg chg="add">
          <ac:chgData name="Martin Davidson" userId="S::martin.davidson@gov.scot::a4140426-8b69-4c25-b0e1-7ddf3d85b0c8" providerId="AD" clId="Web-{5149F247-6E0A-4C1C-9A9C-DD8D7BC5AFDA}" dt="2026-01-23T14:29:25.899" v="74"/>
          <ac:grpSpMkLst>
            <pc:docMk/>
            <pc:sldMk cId="2476196977" sldId="270"/>
            <ac:grpSpMk id="69" creationId="{7F3CC54C-8A5F-42B2-80EF-40005E1BB42E}"/>
          </ac:grpSpMkLst>
        </pc:grpChg>
        <pc:graphicFrameChg chg="add mod modGraphic">
          <ac:chgData name="Martin Davidson" userId="S::martin.davidson@gov.scot::a4140426-8b69-4c25-b0e1-7ddf3d85b0c8" providerId="AD" clId="Web-{5149F247-6E0A-4C1C-9A9C-DD8D7BC5AFDA}" dt="2026-01-23T14:29:52.946" v="94"/>
          <ac:graphicFrameMkLst>
            <pc:docMk/>
            <pc:sldMk cId="2476196977" sldId="270"/>
            <ac:graphicFrameMk id="5" creationId="{7EE30409-FF68-72FF-3C33-76423426423D}"/>
          </ac:graphicFrameMkLst>
        </pc:graphicFrameChg>
        <pc:picChg chg="del">
          <ac:chgData name="Martin Davidson" userId="S::martin.davidson@gov.scot::a4140426-8b69-4c25-b0e1-7ddf3d85b0c8" providerId="AD" clId="Web-{5149F247-6E0A-4C1C-9A9C-DD8D7BC5AFDA}" dt="2026-01-23T14:28:44.430" v="65"/>
          <ac:picMkLst>
            <pc:docMk/>
            <pc:sldMk cId="2476196977" sldId="270"/>
            <ac:picMk id="4" creationId="{8C4ACFDF-D9A3-CA24-571C-EA0827A19F84}"/>
          </ac:picMkLst>
        </pc:picChg>
      </pc:sldChg>
      <pc:sldChg chg="add del replId">
        <pc:chgData name="Martin Davidson" userId="S::martin.davidson@gov.scot::a4140426-8b69-4c25-b0e1-7ddf3d85b0c8" providerId="AD" clId="Web-{5149F247-6E0A-4C1C-9A9C-DD8D7BC5AFDA}" dt="2026-01-23T14:29:00.508" v="67"/>
        <pc:sldMkLst>
          <pc:docMk/>
          <pc:sldMk cId="910412309" sldId="271"/>
        </pc:sldMkLst>
      </pc:sldChg>
    </pc:docChg>
  </pc:docChgLst>
  <pc:docChgLst>
    <pc:chgData name="Stuart Wilson" userId="ce755978-02c1-4255-a40b-dedcc4b69a95" providerId="ADAL" clId="{BFE9BA5F-E142-48F5-B492-BF5B0BF388E7}"/>
    <pc:docChg chg="undo custSel addSld delSld modSld sldOrd">
      <pc:chgData name="Stuart Wilson" userId="ce755978-02c1-4255-a40b-dedcc4b69a95" providerId="ADAL" clId="{BFE9BA5F-E142-48F5-B492-BF5B0BF388E7}" dt="2026-01-23T16:59:51.634" v="3772" actId="1076"/>
      <pc:docMkLst>
        <pc:docMk/>
      </pc:docMkLst>
      <pc:sldChg chg="addSp modSp mod">
        <pc:chgData name="Stuart Wilson" userId="ce755978-02c1-4255-a40b-dedcc4b69a95" providerId="ADAL" clId="{BFE9BA5F-E142-48F5-B492-BF5B0BF388E7}" dt="2026-01-23T16:59:51.634" v="3772" actId="1076"/>
        <pc:sldMkLst>
          <pc:docMk/>
          <pc:sldMk cId="1380712455" sldId="261"/>
        </pc:sldMkLst>
        <pc:spChg chg="add mod">
          <ac:chgData name="Stuart Wilson" userId="ce755978-02c1-4255-a40b-dedcc4b69a95" providerId="ADAL" clId="{BFE9BA5F-E142-48F5-B492-BF5B0BF388E7}" dt="2026-01-23T16:59:30.737" v="3770" actId="255"/>
          <ac:spMkLst>
            <pc:docMk/>
            <pc:sldMk cId="1380712455" sldId="261"/>
            <ac:spMk id="3" creationId="{B397C323-9EEB-0841-4DE0-7260ACC155F7}"/>
          </ac:spMkLst>
        </pc:spChg>
        <pc:picChg chg="add mod">
          <ac:chgData name="Stuart Wilson" userId="ce755978-02c1-4255-a40b-dedcc4b69a95" providerId="ADAL" clId="{BFE9BA5F-E142-48F5-B492-BF5B0BF388E7}" dt="2026-01-23T16:59:51.634" v="3772" actId="1076"/>
          <ac:picMkLst>
            <pc:docMk/>
            <pc:sldMk cId="1380712455" sldId="261"/>
            <ac:picMk id="4" creationId="{7259B5D7-9E39-B060-7764-AA9B57C7C0B0}"/>
          </ac:picMkLst>
        </pc:picChg>
      </pc:sldChg>
      <pc:sldChg chg="addSp delSp modSp mod">
        <pc:chgData name="Stuart Wilson" userId="ce755978-02c1-4255-a40b-dedcc4b69a95" providerId="ADAL" clId="{BFE9BA5F-E142-48F5-B492-BF5B0BF388E7}" dt="2026-01-23T16:54:13.849" v="3730"/>
        <pc:sldMkLst>
          <pc:docMk/>
          <pc:sldMk cId="3724891430" sldId="262"/>
        </pc:sldMkLst>
        <pc:spChg chg="mod">
          <ac:chgData name="Stuart Wilson" userId="ce755978-02c1-4255-a40b-dedcc4b69a95" providerId="ADAL" clId="{BFE9BA5F-E142-48F5-B492-BF5B0BF388E7}" dt="2026-01-23T14:15:49.479" v="1454" actId="14100"/>
          <ac:spMkLst>
            <pc:docMk/>
            <pc:sldMk cId="3724891430" sldId="262"/>
            <ac:spMk id="2" creationId="{B5D0A837-18BE-789C-4347-652DF47C82E3}"/>
          </ac:spMkLst>
        </pc:spChg>
        <pc:spChg chg="mod">
          <ac:chgData name="Stuart Wilson" userId="ce755978-02c1-4255-a40b-dedcc4b69a95" providerId="ADAL" clId="{BFE9BA5F-E142-48F5-B492-BF5B0BF388E7}" dt="2026-01-23T16:49:52.027" v="3688" actId="5793"/>
          <ac:spMkLst>
            <pc:docMk/>
            <pc:sldMk cId="3724891430" sldId="262"/>
            <ac:spMk id="3" creationId="{1097B5D8-4374-9F30-0861-1D70F113D3E6}"/>
          </ac:spMkLst>
        </pc:spChg>
        <pc:picChg chg="add del mod">
          <ac:chgData name="Stuart Wilson" userId="ce755978-02c1-4255-a40b-dedcc4b69a95" providerId="ADAL" clId="{BFE9BA5F-E142-48F5-B492-BF5B0BF388E7}" dt="2026-01-23T16:54:06.568" v="3728" actId="478"/>
          <ac:picMkLst>
            <pc:docMk/>
            <pc:sldMk cId="3724891430" sldId="262"/>
            <ac:picMk id="4" creationId="{6A08B222-8768-1815-8321-0ED6AD34F8B9}"/>
          </ac:picMkLst>
        </pc:picChg>
        <pc:picChg chg="add mod">
          <ac:chgData name="Stuart Wilson" userId="ce755978-02c1-4255-a40b-dedcc4b69a95" providerId="ADAL" clId="{BFE9BA5F-E142-48F5-B492-BF5B0BF388E7}" dt="2026-01-23T16:54:13.849" v="3730"/>
          <ac:picMkLst>
            <pc:docMk/>
            <pc:sldMk cId="3724891430" sldId="262"/>
            <ac:picMk id="5" creationId="{65D28F8A-DD49-BEA2-A09A-CBB62ECDA799}"/>
          </ac:picMkLst>
        </pc:picChg>
      </pc:sldChg>
      <pc:sldChg chg="modSp mod">
        <pc:chgData name="Stuart Wilson" userId="ce755978-02c1-4255-a40b-dedcc4b69a95" providerId="ADAL" clId="{BFE9BA5F-E142-48F5-B492-BF5B0BF388E7}" dt="2026-01-23T14:30:03.534" v="1563" actId="2711"/>
        <pc:sldMkLst>
          <pc:docMk/>
          <pc:sldMk cId="2757334935" sldId="263"/>
        </pc:sldMkLst>
        <pc:spChg chg="mod">
          <ac:chgData name="Stuart Wilson" userId="ce755978-02c1-4255-a40b-dedcc4b69a95" providerId="ADAL" clId="{BFE9BA5F-E142-48F5-B492-BF5B0BF388E7}" dt="2026-01-23T14:30:03.534" v="1563" actId="2711"/>
          <ac:spMkLst>
            <pc:docMk/>
            <pc:sldMk cId="2757334935" sldId="263"/>
            <ac:spMk id="3" creationId="{94261598-5F52-81A7-EC7D-E6FC63D6DCB7}"/>
          </ac:spMkLst>
        </pc:spChg>
      </pc:sldChg>
      <pc:sldChg chg="addSp delSp modSp mod">
        <pc:chgData name="Stuart Wilson" userId="ce755978-02c1-4255-a40b-dedcc4b69a95" providerId="ADAL" clId="{BFE9BA5F-E142-48F5-B492-BF5B0BF388E7}" dt="2026-01-23T16:58:58.801" v="3767" actId="2711"/>
        <pc:sldMkLst>
          <pc:docMk/>
          <pc:sldMk cId="778901164" sldId="264"/>
        </pc:sldMkLst>
        <pc:spChg chg="mod">
          <ac:chgData name="Stuart Wilson" userId="ce755978-02c1-4255-a40b-dedcc4b69a95" providerId="ADAL" clId="{BFE9BA5F-E142-48F5-B492-BF5B0BF388E7}" dt="2026-01-23T16:40:59.583" v="2976" actId="14100"/>
          <ac:spMkLst>
            <pc:docMk/>
            <pc:sldMk cId="778901164" sldId="264"/>
            <ac:spMk id="2" creationId="{D56E9438-6549-3A6F-4266-E73403C71800}"/>
          </ac:spMkLst>
        </pc:spChg>
        <pc:spChg chg="mod">
          <ac:chgData name="Stuart Wilson" userId="ce755978-02c1-4255-a40b-dedcc4b69a95" providerId="ADAL" clId="{BFE9BA5F-E142-48F5-B492-BF5B0BF388E7}" dt="2026-01-23T16:58:48.720" v="3766" actId="114"/>
          <ac:spMkLst>
            <pc:docMk/>
            <pc:sldMk cId="778901164" sldId="264"/>
            <ac:spMk id="3" creationId="{D123FD09-8116-FD5E-A0E9-1F625EDB79DB}"/>
          </ac:spMkLst>
        </pc:spChg>
        <pc:spChg chg="add mod">
          <ac:chgData name="Stuart Wilson" userId="ce755978-02c1-4255-a40b-dedcc4b69a95" providerId="ADAL" clId="{BFE9BA5F-E142-48F5-B492-BF5B0BF388E7}" dt="2026-01-23T16:40:34.767" v="2975" actId="255"/>
          <ac:spMkLst>
            <pc:docMk/>
            <pc:sldMk cId="778901164" sldId="264"/>
            <ac:spMk id="5" creationId="{0A2A884A-63E3-A084-788A-4E452A918BBF}"/>
          </ac:spMkLst>
        </pc:spChg>
        <pc:graphicFrameChg chg="add mod modGraphic">
          <ac:chgData name="Stuart Wilson" userId="ce755978-02c1-4255-a40b-dedcc4b69a95" providerId="ADAL" clId="{BFE9BA5F-E142-48F5-B492-BF5B0BF388E7}" dt="2026-01-23T16:58:58.801" v="3767" actId="2711"/>
          <ac:graphicFrameMkLst>
            <pc:docMk/>
            <pc:sldMk cId="778901164" sldId="264"/>
            <ac:graphicFrameMk id="4" creationId="{066B5BE3-F085-9B5E-D239-E0F0DF4B5DEB}"/>
          </ac:graphicFrameMkLst>
        </pc:graphicFrameChg>
        <pc:picChg chg="add del mod">
          <ac:chgData name="Stuart Wilson" userId="ce755978-02c1-4255-a40b-dedcc4b69a95" providerId="ADAL" clId="{BFE9BA5F-E142-48F5-B492-BF5B0BF388E7}" dt="2026-01-23T16:54:03.083" v="3726" actId="478"/>
          <ac:picMkLst>
            <pc:docMk/>
            <pc:sldMk cId="778901164" sldId="264"/>
            <ac:picMk id="6" creationId="{D3EF25CD-3439-2D0E-1D5E-26C9D6913848}"/>
          </ac:picMkLst>
        </pc:picChg>
        <pc:picChg chg="add mod">
          <ac:chgData name="Stuart Wilson" userId="ce755978-02c1-4255-a40b-dedcc4b69a95" providerId="ADAL" clId="{BFE9BA5F-E142-48F5-B492-BF5B0BF388E7}" dt="2026-01-23T16:54:15.917" v="3732"/>
          <ac:picMkLst>
            <pc:docMk/>
            <pc:sldMk cId="778901164" sldId="264"/>
            <ac:picMk id="7" creationId="{B7D27EAE-7E97-7C83-EBB8-939C1EC0DB49}"/>
          </ac:picMkLst>
        </pc:picChg>
      </pc:sldChg>
      <pc:sldChg chg="addSp delSp modSp mod">
        <pc:chgData name="Stuart Wilson" userId="ce755978-02c1-4255-a40b-dedcc4b69a95" providerId="ADAL" clId="{BFE9BA5F-E142-48F5-B492-BF5B0BF388E7}" dt="2026-01-23T16:58:29.398" v="3765" actId="114"/>
        <pc:sldMkLst>
          <pc:docMk/>
          <pc:sldMk cId="589525392" sldId="265"/>
        </pc:sldMkLst>
        <pc:spChg chg="mod">
          <ac:chgData name="Stuart Wilson" userId="ce755978-02c1-4255-a40b-dedcc4b69a95" providerId="ADAL" clId="{BFE9BA5F-E142-48F5-B492-BF5B0BF388E7}" dt="2026-01-23T14:15:25.383" v="1420" actId="20577"/>
          <ac:spMkLst>
            <pc:docMk/>
            <pc:sldMk cId="589525392" sldId="265"/>
            <ac:spMk id="2" creationId="{B44B5D17-4856-B809-11B7-FC7D8CA6F535}"/>
          </ac:spMkLst>
        </pc:spChg>
        <pc:spChg chg="mod">
          <ac:chgData name="Stuart Wilson" userId="ce755978-02c1-4255-a40b-dedcc4b69a95" providerId="ADAL" clId="{BFE9BA5F-E142-48F5-B492-BF5B0BF388E7}" dt="2026-01-23T16:58:29.398" v="3765" actId="114"/>
          <ac:spMkLst>
            <pc:docMk/>
            <pc:sldMk cId="589525392" sldId="265"/>
            <ac:spMk id="3" creationId="{A377B202-701E-8B44-2EF9-74ADA0A5373C}"/>
          </ac:spMkLst>
        </pc:spChg>
        <pc:picChg chg="add del mod">
          <ac:chgData name="Stuart Wilson" userId="ce755978-02c1-4255-a40b-dedcc4b69a95" providerId="ADAL" clId="{BFE9BA5F-E142-48F5-B492-BF5B0BF388E7}" dt="2026-01-23T16:54:05.029" v="3727" actId="478"/>
          <ac:picMkLst>
            <pc:docMk/>
            <pc:sldMk cId="589525392" sldId="265"/>
            <ac:picMk id="4" creationId="{2D664232-CB0D-1F26-7253-069AC942B40E}"/>
          </ac:picMkLst>
        </pc:picChg>
        <pc:picChg chg="add mod">
          <ac:chgData name="Stuart Wilson" userId="ce755978-02c1-4255-a40b-dedcc4b69a95" providerId="ADAL" clId="{BFE9BA5F-E142-48F5-B492-BF5B0BF388E7}" dt="2026-01-23T16:54:14.927" v="3731"/>
          <ac:picMkLst>
            <pc:docMk/>
            <pc:sldMk cId="589525392" sldId="265"/>
            <ac:picMk id="5" creationId="{AAA70E1B-1DD1-506A-4AE0-68B249878C61}"/>
          </ac:picMkLst>
        </pc:picChg>
      </pc:sldChg>
      <pc:sldChg chg="addSp modSp mod ord modCm">
        <pc:chgData name="Stuart Wilson" userId="ce755978-02c1-4255-a40b-dedcc4b69a95" providerId="ADAL" clId="{BFE9BA5F-E142-48F5-B492-BF5B0BF388E7}" dt="2026-01-23T16:54:11.761" v="3729" actId="1076"/>
        <pc:sldMkLst>
          <pc:docMk/>
          <pc:sldMk cId="403664887" sldId="266"/>
        </pc:sldMkLst>
        <pc:spChg chg="mod">
          <ac:chgData name="Stuart Wilson" userId="ce755978-02c1-4255-a40b-dedcc4b69a95" providerId="ADAL" clId="{BFE9BA5F-E142-48F5-B492-BF5B0BF388E7}" dt="2026-01-23T14:08:23.134" v="240" actId="20577"/>
          <ac:spMkLst>
            <pc:docMk/>
            <pc:sldMk cId="403664887" sldId="266"/>
            <ac:spMk id="2" creationId="{87DE4D26-D0F1-0C26-936F-30F7E3D3505F}"/>
          </ac:spMkLst>
        </pc:spChg>
        <pc:spChg chg="mod">
          <ac:chgData name="Stuart Wilson" userId="ce755978-02c1-4255-a40b-dedcc4b69a95" providerId="ADAL" clId="{BFE9BA5F-E142-48F5-B492-BF5B0BF388E7}" dt="2026-01-23T16:07:53.233" v="1812" actId="20577"/>
          <ac:spMkLst>
            <pc:docMk/>
            <pc:sldMk cId="403664887" sldId="266"/>
            <ac:spMk id="3" creationId="{433C0EBD-7FBE-319A-DBFF-25D77D43FFCB}"/>
          </ac:spMkLst>
        </pc:spChg>
        <pc:picChg chg="add mod">
          <ac:chgData name="Stuart Wilson" userId="ce755978-02c1-4255-a40b-dedcc4b69a95" providerId="ADAL" clId="{BFE9BA5F-E142-48F5-B492-BF5B0BF388E7}" dt="2026-01-23T16:54:11.761" v="3729" actId="1076"/>
          <ac:picMkLst>
            <pc:docMk/>
            <pc:sldMk cId="403664887" sldId="266"/>
            <ac:picMk id="4" creationId="{E1E534A9-8E5A-8830-A738-BE18D0A809E0}"/>
          </ac:picMkLst>
        </pc:picChg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Stuart Wilson" userId="ce755978-02c1-4255-a40b-dedcc4b69a95" providerId="ADAL" clId="{BFE9BA5F-E142-48F5-B492-BF5B0BF388E7}" dt="2026-01-23T16:05:06.654" v="1567" actId="20577"/>
              <pc2:cmMkLst xmlns:pc2="http://schemas.microsoft.com/office/powerpoint/2019/9/main/command">
                <pc:docMk/>
                <pc:sldMk cId="403664887" sldId="266"/>
                <pc2:cmMk id="{F0C40C61-52A7-4653-9767-2AAA64AD1AA3}"/>
              </pc2:cmMkLst>
            </pc226:cmChg>
          </p:ext>
        </pc:extLst>
      </pc:sldChg>
      <pc:sldChg chg="new del">
        <pc:chgData name="Stuart Wilson" userId="ce755978-02c1-4255-a40b-dedcc4b69a95" providerId="ADAL" clId="{BFE9BA5F-E142-48F5-B492-BF5B0BF388E7}" dt="2026-01-23T14:16:22.963" v="1522" actId="2696"/>
        <pc:sldMkLst>
          <pc:docMk/>
          <pc:sldMk cId="2611541372" sldId="267"/>
        </pc:sldMkLst>
      </pc:sldChg>
      <pc:sldChg chg="new del ord">
        <pc:chgData name="Stuart Wilson" userId="ce755978-02c1-4255-a40b-dedcc4b69a95" providerId="ADAL" clId="{BFE9BA5F-E142-48F5-B492-BF5B0BF388E7}" dt="2026-01-23T14:08:04.461" v="216" actId="2696"/>
        <pc:sldMkLst>
          <pc:docMk/>
          <pc:sldMk cId="3960208113" sldId="267"/>
        </pc:sldMkLst>
      </pc:sldChg>
      <pc:sldChg chg="addSp modSp add mod">
        <pc:chgData name="Stuart Wilson" userId="ce755978-02c1-4255-a40b-dedcc4b69a95" providerId="ADAL" clId="{BFE9BA5F-E142-48F5-B492-BF5B0BF388E7}" dt="2026-01-23T16:54:16.766" v="3733"/>
        <pc:sldMkLst>
          <pc:docMk/>
          <pc:sldMk cId="4244899864" sldId="267"/>
        </pc:sldMkLst>
        <pc:spChg chg="mod">
          <ac:chgData name="Stuart Wilson" userId="ce755978-02c1-4255-a40b-dedcc4b69a95" providerId="ADAL" clId="{BFE9BA5F-E142-48F5-B492-BF5B0BF388E7}" dt="2026-01-23T14:16:32.576" v="1547" actId="20577"/>
          <ac:spMkLst>
            <pc:docMk/>
            <pc:sldMk cId="4244899864" sldId="267"/>
            <ac:spMk id="2" creationId="{CECDEDB6-E2E5-BC53-7419-124C3AFD2C5D}"/>
          </ac:spMkLst>
        </pc:spChg>
        <pc:spChg chg="mod">
          <ac:chgData name="Stuart Wilson" userId="ce755978-02c1-4255-a40b-dedcc4b69a95" providerId="ADAL" clId="{BFE9BA5F-E142-48F5-B492-BF5B0BF388E7}" dt="2026-01-23T16:52:26.855" v="3720" actId="20577"/>
          <ac:spMkLst>
            <pc:docMk/>
            <pc:sldMk cId="4244899864" sldId="267"/>
            <ac:spMk id="3" creationId="{DC80AB28-DFF3-0FD5-B534-A95CBD0AC76F}"/>
          </ac:spMkLst>
        </pc:spChg>
        <pc:picChg chg="add mod">
          <ac:chgData name="Stuart Wilson" userId="ce755978-02c1-4255-a40b-dedcc4b69a95" providerId="ADAL" clId="{BFE9BA5F-E142-48F5-B492-BF5B0BF388E7}" dt="2026-01-23T16:54:16.766" v="3733"/>
          <ac:picMkLst>
            <pc:docMk/>
            <pc:sldMk cId="4244899864" sldId="267"/>
            <ac:picMk id="4" creationId="{EC6A5647-A3F8-6726-44E1-7FBFC27F814E}"/>
          </ac:picMkLst>
        </pc:picChg>
      </pc:sldChg>
      <pc:sldChg chg="addSp modSp">
        <pc:chgData name="Stuart Wilson" userId="ce755978-02c1-4255-a40b-dedcc4b69a95" providerId="ADAL" clId="{BFE9BA5F-E142-48F5-B492-BF5B0BF388E7}" dt="2026-01-23T16:54:17.843" v="3734"/>
        <pc:sldMkLst>
          <pc:docMk/>
          <pc:sldMk cId="1955893623" sldId="268"/>
        </pc:sldMkLst>
        <pc:picChg chg="add mod">
          <ac:chgData name="Stuart Wilson" userId="ce755978-02c1-4255-a40b-dedcc4b69a95" providerId="ADAL" clId="{BFE9BA5F-E142-48F5-B492-BF5B0BF388E7}" dt="2026-01-23T16:54:17.843" v="3734"/>
          <ac:picMkLst>
            <pc:docMk/>
            <pc:sldMk cId="1955893623" sldId="268"/>
            <ac:picMk id="4" creationId="{110B6298-7B09-7B0E-0537-2CF9A77AC5A0}"/>
          </ac:picMkLst>
        </pc:picChg>
      </pc:sldChg>
      <pc:sldChg chg="addSp modSp">
        <pc:chgData name="Stuart Wilson" userId="ce755978-02c1-4255-a40b-dedcc4b69a95" providerId="ADAL" clId="{BFE9BA5F-E142-48F5-B492-BF5B0BF388E7}" dt="2026-01-23T16:54:18.798" v="3735"/>
        <pc:sldMkLst>
          <pc:docMk/>
          <pc:sldMk cId="2276930653" sldId="269"/>
        </pc:sldMkLst>
        <pc:picChg chg="add mod">
          <ac:chgData name="Stuart Wilson" userId="ce755978-02c1-4255-a40b-dedcc4b69a95" providerId="ADAL" clId="{BFE9BA5F-E142-48F5-B492-BF5B0BF388E7}" dt="2026-01-23T16:54:18.798" v="3735"/>
          <ac:picMkLst>
            <pc:docMk/>
            <pc:sldMk cId="2276930653" sldId="269"/>
            <ac:picMk id="5" creationId="{B069C2E9-6E8B-5808-6F79-D713353F46BF}"/>
          </ac:picMkLst>
        </pc:picChg>
      </pc:sldChg>
      <pc:sldChg chg="addSp modSp mod">
        <pc:chgData name="Stuart Wilson" userId="ce755978-02c1-4255-a40b-dedcc4b69a95" providerId="ADAL" clId="{BFE9BA5F-E142-48F5-B492-BF5B0BF388E7}" dt="2026-01-23T16:59:15.600" v="3768" actId="2711"/>
        <pc:sldMkLst>
          <pc:docMk/>
          <pc:sldMk cId="2476196977" sldId="270"/>
        </pc:sldMkLst>
        <pc:graphicFrameChg chg="modGraphic">
          <ac:chgData name="Stuart Wilson" userId="ce755978-02c1-4255-a40b-dedcc4b69a95" providerId="ADAL" clId="{BFE9BA5F-E142-48F5-B492-BF5B0BF388E7}" dt="2026-01-23T16:59:15.600" v="3768" actId="2711"/>
          <ac:graphicFrameMkLst>
            <pc:docMk/>
            <pc:sldMk cId="2476196977" sldId="270"/>
            <ac:graphicFrameMk id="5" creationId="{7EE30409-FF68-72FF-3C33-76423426423D}"/>
          </ac:graphicFrameMkLst>
        </pc:graphicFrameChg>
        <pc:picChg chg="add mod">
          <ac:chgData name="Stuart Wilson" userId="ce755978-02c1-4255-a40b-dedcc4b69a95" providerId="ADAL" clId="{BFE9BA5F-E142-48F5-B492-BF5B0BF388E7}" dt="2026-01-23T16:54:20.294" v="3736"/>
          <ac:picMkLst>
            <pc:docMk/>
            <pc:sldMk cId="2476196977" sldId="270"/>
            <ac:picMk id="72" creationId="{8250D023-ED83-6F3B-5648-CF245F9C597B}"/>
          </ac:picMkLst>
        </pc:picChg>
      </pc:sldChg>
      <pc:sldChg chg="addSp modSp mod modCm">
        <pc:chgData name="Stuart Wilson" userId="ce755978-02c1-4255-a40b-dedcc4b69a95" providerId="ADAL" clId="{BFE9BA5F-E142-48F5-B492-BF5B0BF388E7}" dt="2026-01-23T16:58:09.239" v="3764" actId="2711"/>
        <pc:sldMkLst>
          <pc:docMk/>
          <pc:sldMk cId="3129492568" sldId="271"/>
        </pc:sldMkLst>
        <pc:spChg chg="mod">
          <ac:chgData name="Stuart Wilson" userId="ce755978-02c1-4255-a40b-dedcc4b69a95" providerId="ADAL" clId="{BFE9BA5F-E142-48F5-B492-BF5B0BF388E7}" dt="2026-01-23T16:58:09.239" v="3764" actId="2711"/>
          <ac:spMkLst>
            <pc:docMk/>
            <pc:sldMk cId="3129492568" sldId="271"/>
            <ac:spMk id="5" creationId="{D611B693-8966-053A-2AB4-C9BA6B032E20}"/>
          </ac:spMkLst>
        </pc:spChg>
        <pc:picChg chg="add mod">
          <ac:chgData name="Stuart Wilson" userId="ce755978-02c1-4255-a40b-dedcc4b69a95" providerId="ADAL" clId="{BFE9BA5F-E142-48F5-B492-BF5B0BF388E7}" dt="2026-01-23T16:54:26.969" v="3738"/>
          <ac:picMkLst>
            <pc:docMk/>
            <pc:sldMk cId="3129492568" sldId="271"/>
            <ac:picMk id="3" creationId="{DBC7EF4A-FF53-FA43-7550-E0B9FD593BA2}"/>
          </ac:picMkLst>
        </pc:picChg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Stuart Wilson" userId="ce755978-02c1-4255-a40b-dedcc4b69a95" providerId="ADAL" clId="{BFE9BA5F-E142-48F5-B492-BF5B0BF388E7}" dt="2026-01-23T16:05:26.615" v="1570" actId="20577"/>
              <pc2:cmMkLst xmlns:pc2="http://schemas.microsoft.com/office/powerpoint/2019/9/main/command">
                <pc:docMk/>
                <pc:sldMk cId="3129492568" sldId="271"/>
                <pc2:cmMk id="{09A5A6C2-0861-4C44-9664-FB27EF23DE29}"/>
              </pc2:cmMkLst>
            </pc226:cmChg>
          </p:ext>
        </pc:extLst>
      </pc:sldChg>
      <pc:sldChg chg="addSp modSp">
        <pc:chgData name="Stuart Wilson" userId="ce755978-02c1-4255-a40b-dedcc4b69a95" providerId="ADAL" clId="{BFE9BA5F-E142-48F5-B492-BF5B0BF388E7}" dt="2026-01-23T16:54:23.287" v="3737"/>
        <pc:sldMkLst>
          <pc:docMk/>
          <pc:sldMk cId="1966444048" sldId="272"/>
        </pc:sldMkLst>
        <pc:picChg chg="add mod">
          <ac:chgData name="Stuart Wilson" userId="ce755978-02c1-4255-a40b-dedcc4b69a95" providerId="ADAL" clId="{BFE9BA5F-E142-48F5-B492-BF5B0BF388E7}" dt="2026-01-23T16:54:23.287" v="3737"/>
          <ac:picMkLst>
            <pc:docMk/>
            <pc:sldMk cId="1966444048" sldId="272"/>
            <ac:picMk id="3" creationId="{D7CE0082-DEC4-7213-1A2C-3F5BC46D2C42}"/>
          </ac:picMkLst>
        </pc:picChg>
      </pc:sldChg>
    </pc:docChg>
  </pc:docChgLst>
  <pc:docChgLst>
    <pc:chgData name="Martin Davidson" userId="S::martin.davidson@gov.scot::a4140426-8b69-4c25-b0e1-7ddf3d85b0c8" providerId="AD" clId="Web-{06CBC181-D840-D44B-2914-88E005BDF617}"/>
    <pc:docChg chg="addSld delSld modSld sldOrd">
      <pc:chgData name="Martin Davidson" userId="S::martin.davidson@gov.scot::a4140426-8b69-4c25-b0e1-7ddf3d85b0c8" providerId="AD" clId="Web-{06CBC181-D840-D44B-2914-88E005BDF617}" dt="2026-01-23T15:00:16.790" v="917" actId="1076"/>
      <pc:docMkLst>
        <pc:docMk/>
      </pc:docMkLst>
      <pc:sldChg chg="modSp del">
        <pc:chgData name="Martin Davidson" userId="S::martin.davidson@gov.scot::a4140426-8b69-4c25-b0e1-7ddf3d85b0c8" providerId="AD" clId="Web-{06CBC181-D840-D44B-2914-88E005BDF617}" dt="2026-01-23T14:48:04.913" v="501"/>
        <pc:sldMkLst>
          <pc:docMk/>
          <pc:sldMk cId="2757334935" sldId="263"/>
        </pc:sldMkLst>
        <pc:spChg chg="mod">
          <ac:chgData name="Martin Davidson" userId="S::martin.davidson@gov.scot::a4140426-8b69-4c25-b0e1-7ddf3d85b0c8" providerId="AD" clId="Web-{06CBC181-D840-D44B-2914-88E005BDF617}" dt="2026-01-23T14:47:20.734" v="483" actId="1076"/>
          <ac:spMkLst>
            <pc:docMk/>
            <pc:sldMk cId="2757334935" sldId="263"/>
            <ac:spMk id="2" creationId="{9234F420-F520-9EF1-CBD6-61FA8C41192F}"/>
          </ac:spMkLst>
        </pc:spChg>
        <pc:spChg chg="mod">
          <ac:chgData name="Martin Davidson" userId="S::martin.davidson@gov.scot::a4140426-8b69-4c25-b0e1-7ddf3d85b0c8" providerId="AD" clId="Web-{06CBC181-D840-D44B-2914-88E005BDF617}" dt="2026-01-23T14:47:41.769" v="488" actId="14100"/>
          <ac:spMkLst>
            <pc:docMk/>
            <pc:sldMk cId="2757334935" sldId="263"/>
            <ac:spMk id="3" creationId="{94261598-5F52-81A7-EC7D-E6FC63D6DCB7}"/>
          </ac:spMkLst>
        </pc:spChg>
      </pc:sldChg>
      <pc:sldChg chg="modSp modCm">
        <pc:chgData name="Martin Davidson" userId="S::martin.davidson@gov.scot::a4140426-8b69-4c25-b0e1-7ddf3d85b0c8" providerId="AD" clId="Web-{06CBC181-D840-D44B-2914-88E005BDF617}" dt="2026-01-23T14:53:52.070" v="791" actId="20577"/>
        <pc:sldMkLst>
          <pc:docMk/>
          <pc:sldMk cId="403664887" sldId="266"/>
        </pc:sldMkLst>
        <pc:spChg chg="mod">
          <ac:chgData name="Martin Davidson" userId="S::martin.davidson@gov.scot::a4140426-8b69-4c25-b0e1-7ddf3d85b0c8" providerId="AD" clId="Web-{06CBC181-D840-D44B-2914-88E005BDF617}" dt="2026-01-23T14:53:52.070" v="791" actId="20577"/>
          <ac:spMkLst>
            <pc:docMk/>
            <pc:sldMk cId="403664887" sldId="266"/>
            <ac:spMk id="3" creationId="{433C0EBD-7FBE-319A-DBFF-25D77D43FFCB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Martin Davidson" userId="S::martin.davidson@gov.scot::a4140426-8b69-4c25-b0e1-7ddf3d85b0c8" providerId="AD" clId="Web-{06CBC181-D840-D44B-2914-88E005BDF617}" dt="2026-01-23T14:53:52.070" v="791" actId="20577"/>
              <pc2:cmMkLst xmlns:pc2="http://schemas.microsoft.com/office/powerpoint/2019/9/main/command">
                <pc:docMk/>
                <pc:sldMk cId="403664887" sldId="266"/>
                <pc2:cmMk id="{F0C40C61-52A7-4653-9767-2AAA64AD1AA3}"/>
              </pc2:cmMkLst>
            </pc226:cmChg>
          </p:ext>
        </pc:extLst>
      </pc:sldChg>
      <pc:sldChg chg="modSp">
        <pc:chgData name="Martin Davidson" userId="S::martin.davidson@gov.scot::a4140426-8b69-4c25-b0e1-7ddf3d85b0c8" providerId="AD" clId="Web-{06CBC181-D840-D44B-2914-88E005BDF617}" dt="2026-01-23T14:59:41.835" v="909" actId="20577"/>
        <pc:sldMkLst>
          <pc:docMk/>
          <pc:sldMk cId="1955893623" sldId="268"/>
        </pc:sldMkLst>
        <pc:spChg chg="mod">
          <ac:chgData name="Martin Davidson" userId="S::martin.davidson@gov.scot::a4140426-8b69-4c25-b0e1-7ddf3d85b0c8" providerId="AD" clId="Web-{06CBC181-D840-D44B-2914-88E005BDF617}" dt="2026-01-23T14:59:41.835" v="909" actId="20577"/>
          <ac:spMkLst>
            <pc:docMk/>
            <pc:sldMk cId="1955893623" sldId="268"/>
            <ac:spMk id="3" creationId="{B7B20BDB-E30D-BC6E-0AE0-F08C17FF6F86}"/>
          </ac:spMkLst>
        </pc:spChg>
      </pc:sldChg>
      <pc:sldChg chg="delSp modSp">
        <pc:chgData name="Martin Davidson" userId="S::martin.davidson@gov.scot::a4140426-8b69-4c25-b0e1-7ddf3d85b0c8" providerId="AD" clId="Web-{06CBC181-D840-D44B-2914-88E005BDF617}" dt="2026-01-23T14:43:31.478" v="40"/>
        <pc:sldMkLst>
          <pc:docMk/>
          <pc:sldMk cId="2476196977" sldId="270"/>
        </pc:sldMkLst>
        <pc:spChg chg="mod">
          <ac:chgData name="Martin Davidson" userId="S::martin.davidson@gov.scot::a4140426-8b69-4c25-b0e1-7ddf3d85b0c8" providerId="AD" clId="Web-{06CBC181-D840-D44B-2914-88E005BDF617}" dt="2026-01-23T14:42:41.039" v="1" actId="1076"/>
          <ac:spMkLst>
            <pc:docMk/>
            <pc:sldMk cId="2476196977" sldId="270"/>
            <ac:spMk id="2" creationId="{37690A2D-D7D7-B18F-6B45-CFE6BA7085DF}"/>
          </ac:spMkLst>
        </pc:spChg>
        <pc:spChg chg="del">
          <ac:chgData name="Martin Davidson" userId="S::martin.davidson@gov.scot::a4140426-8b69-4c25-b0e1-7ddf3d85b0c8" providerId="AD" clId="Web-{06CBC181-D840-D44B-2914-88E005BDF617}" dt="2026-01-23T14:43:02.493" v="8"/>
          <ac:spMkLst>
            <pc:docMk/>
            <pc:sldMk cId="2476196977" sldId="270"/>
            <ac:spMk id="29" creationId="{95A298AD-BE5D-4BE1-8CDF-DBFB42D63FEB}"/>
          </ac:spMkLst>
        </pc:spChg>
        <pc:spChg chg="del topLvl">
          <ac:chgData name="Martin Davidson" userId="S::martin.davidson@gov.scot::a4140426-8b69-4c25-b0e1-7ddf3d85b0c8" providerId="AD" clId="Web-{06CBC181-D840-D44B-2914-88E005BDF617}" dt="2026-01-23T14:43:00.196" v="7"/>
          <ac:spMkLst>
            <pc:docMk/>
            <pc:sldMk cId="2476196977" sldId="270"/>
            <ac:spMk id="34" creationId="{6EF1A9DB-7052-4254-8534-9AAED6F6B652}"/>
          </ac:spMkLst>
        </pc:spChg>
        <pc:spChg chg="del">
          <ac:chgData name="Martin Davidson" userId="S::martin.davidson@gov.scot::a4140426-8b69-4c25-b0e1-7ddf3d85b0c8" providerId="AD" clId="Web-{06CBC181-D840-D44B-2914-88E005BDF617}" dt="2026-01-23T14:43:04.571" v="10"/>
          <ac:spMkLst>
            <pc:docMk/>
            <pc:sldMk cId="2476196977" sldId="270"/>
            <ac:spMk id="65" creationId="{A5D0B0D3-D735-4619-AA45-B57B791E1744}"/>
          </ac:spMkLst>
        </pc:spChg>
        <pc:grpChg chg="del">
          <ac:chgData name="Martin Davidson" userId="S::martin.davidson@gov.scot::a4140426-8b69-4c25-b0e1-7ddf3d85b0c8" providerId="AD" clId="Web-{06CBC181-D840-D44B-2914-88E005BDF617}" dt="2026-01-23T14:43:04.571" v="11"/>
          <ac:grpSpMkLst>
            <pc:docMk/>
            <pc:sldMk cId="2476196977" sldId="270"/>
            <ac:grpSpMk id="64" creationId="{51B01909-73B8-4486-A749-C643B1D7E361}"/>
          </ac:grpSpMkLst>
        </pc:grpChg>
        <pc:grpChg chg="del">
          <ac:chgData name="Martin Davidson" userId="S::martin.davidson@gov.scot::a4140426-8b69-4c25-b0e1-7ddf3d85b0c8" providerId="AD" clId="Web-{06CBC181-D840-D44B-2914-88E005BDF617}" dt="2026-01-23T14:43:00.196" v="7"/>
          <ac:grpSpMkLst>
            <pc:docMk/>
            <pc:sldMk cId="2476196977" sldId="270"/>
            <ac:grpSpMk id="66" creationId="{06B4C967-D337-479B-87CA-7587B7FCFF5E}"/>
          </ac:grpSpMkLst>
        </pc:grpChg>
        <pc:grpChg chg="del topLvl">
          <ac:chgData name="Martin Davidson" userId="S::martin.davidson@gov.scot::a4140426-8b69-4c25-b0e1-7ddf3d85b0c8" providerId="AD" clId="Web-{06CBC181-D840-D44B-2914-88E005BDF617}" dt="2026-01-23T14:43:04.571" v="9"/>
          <ac:grpSpMkLst>
            <pc:docMk/>
            <pc:sldMk cId="2476196977" sldId="270"/>
            <ac:grpSpMk id="67" creationId="{55D44775-F9E3-4142-8CDB-277AEF2F3880}"/>
          </ac:grpSpMkLst>
        </pc:grpChg>
        <pc:graphicFrameChg chg="mod modGraphic">
          <ac:chgData name="Martin Davidson" userId="S::martin.davidson@gov.scot::a4140426-8b69-4c25-b0e1-7ddf3d85b0c8" providerId="AD" clId="Web-{06CBC181-D840-D44B-2914-88E005BDF617}" dt="2026-01-23T14:43:31.478" v="40"/>
          <ac:graphicFrameMkLst>
            <pc:docMk/>
            <pc:sldMk cId="2476196977" sldId="270"/>
            <ac:graphicFrameMk id="5" creationId="{7EE30409-FF68-72FF-3C33-76423426423D}"/>
          </ac:graphicFrameMkLst>
        </pc:graphicFrameChg>
      </pc:sldChg>
      <pc:sldChg chg="addSp delSp modSp add ord replId">
        <pc:chgData name="Martin Davidson" userId="S::martin.davidson@gov.scot::a4140426-8b69-4c25-b0e1-7ddf3d85b0c8" providerId="AD" clId="Web-{06CBC181-D840-D44B-2914-88E005BDF617}" dt="2026-01-23T14:53:26.210" v="775" actId="20577"/>
        <pc:sldMkLst>
          <pc:docMk/>
          <pc:sldMk cId="3129492568" sldId="271"/>
        </pc:sldMkLst>
        <pc:spChg chg="mod">
          <ac:chgData name="Martin Davidson" userId="S::martin.davidson@gov.scot::a4140426-8b69-4c25-b0e1-7ddf3d85b0c8" providerId="AD" clId="Web-{06CBC181-D840-D44B-2914-88E005BDF617}" dt="2026-01-23T14:47:55.880" v="498" actId="20577"/>
          <ac:spMkLst>
            <pc:docMk/>
            <pc:sldMk cId="3129492568" sldId="271"/>
            <ac:spMk id="2" creationId="{49659938-4CA6-0D3F-3446-FA97DCA9A91E}"/>
          </ac:spMkLst>
        </pc:spChg>
        <pc:spChg chg="del">
          <ac:chgData name="Martin Davidson" userId="S::martin.davidson@gov.scot::a4140426-8b69-4c25-b0e1-7ddf3d85b0c8" providerId="AD" clId="Web-{06CBC181-D840-D44B-2914-88E005BDF617}" dt="2026-01-23T14:48:00.678" v="499"/>
          <ac:spMkLst>
            <pc:docMk/>
            <pc:sldMk cId="3129492568" sldId="271"/>
            <ac:spMk id="3" creationId="{4C6E980F-FA88-56FB-7FAD-95535B5DCA56}"/>
          </ac:spMkLst>
        </pc:spChg>
        <pc:spChg chg="add mod">
          <ac:chgData name="Martin Davidson" userId="S::martin.davidson@gov.scot::a4140426-8b69-4c25-b0e1-7ddf3d85b0c8" providerId="AD" clId="Web-{06CBC181-D840-D44B-2914-88E005BDF617}" dt="2026-01-23T14:53:26.210" v="775" actId="20577"/>
          <ac:spMkLst>
            <pc:docMk/>
            <pc:sldMk cId="3129492568" sldId="271"/>
            <ac:spMk id="5" creationId="{D611B693-8966-053A-2AB4-C9BA6B032E20}"/>
          </ac:spMkLst>
        </pc:spChg>
      </pc:sldChg>
      <pc:sldChg chg="delSp modSp add replId">
        <pc:chgData name="Martin Davidson" userId="S::martin.davidson@gov.scot::a4140426-8b69-4c25-b0e1-7ddf3d85b0c8" providerId="AD" clId="Web-{06CBC181-D840-D44B-2914-88E005BDF617}" dt="2026-01-23T15:00:16.790" v="917" actId="1076"/>
        <pc:sldMkLst>
          <pc:docMk/>
          <pc:sldMk cId="1966444048" sldId="272"/>
        </pc:sldMkLst>
        <pc:spChg chg="mod">
          <ac:chgData name="Martin Davidson" userId="S::martin.davidson@gov.scot::a4140426-8b69-4c25-b0e1-7ddf3d85b0c8" providerId="AD" clId="Web-{06CBC181-D840-D44B-2914-88E005BDF617}" dt="2026-01-23T15:00:16.790" v="917" actId="1076"/>
          <ac:spMkLst>
            <pc:docMk/>
            <pc:sldMk cId="1966444048" sldId="272"/>
            <ac:spMk id="2" creationId="{4774048D-6473-C8A9-0E0C-0D738BF2468F}"/>
          </ac:spMkLst>
        </pc:spChg>
        <pc:graphicFrameChg chg="del mod modGraphic">
          <ac:chgData name="Martin Davidson" userId="S::martin.davidson@gov.scot::a4140426-8b69-4c25-b0e1-7ddf3d85b0c8" providerId="AD" clId="Web-{06CBC181-D840-D44B-2914-88E005BDF617}" dt="2026-01-23T14:59:59.445" v="913"/>
          <ac:graphicFrameMkLst>
            <pc:docMk/>
            <pc:sldMk cId="1966444048" sldId="272"/>
            <ac:graphicFrameMk id="5" creationId="{0A1AB310-8A2B-4490-B842-1AD0193BDA51}"/>
          </ac:graphicFrameMkLst>
        </pc:graphicFrameChg>
      </pc:sldChg>
    </pc:docChg>
  </pc:docChgLst>
  <pc:docChgLst>
    <pc:chgData name="Martin Davidson" userId="S::martin.davidson@gov.scot::a4140426-8b69-4c25-b0e1-7ddf3d85b0c8" providerId="AD" clId="Web-{77F4ECE3-AD7F-4185-95C2-5EB61EAB70A7}"/>
    <pc:docChg chg="modSld">
      <pc:chgData name="Martin Davidson" userId="S::martin.davidson@gov.scot::a4140426-8b69-4c25-b0e1-7ddf3d85b0c8" providerId="AD" clId="Web-{77F4ECE3-AD7F-4185-95C2-5EB61EAB70A7}" dt="2026-01-23T19:07:28.398" v="43" actId="20577"/>
      <pc:docMkLst>
        <pc:docMk/>
      </pc:docMkLst>
      <pc:sldChg chg="modSp">
        <pc:chgData name="Martin Davidson" userId="S::martin.davidson@gov.scot::a4140426-8b69-4c25-b0e1-7ddf3d85b0c8" providerId="AD" clId="Web-{77F4ECE3-AD7F-4185-95C2-5EB61EAB70A7}" dt="2026-01-23T19:06:33.929" v="32" actId="20577"/>
        <pc:sldMkLst>
          <pc:docMk/>
          <pc:sldMk cId="778901164" sldId="264"/>
        </pc:sldMkLst>
        <pc:spChg chg="mod">
          <ac:chgData name="Martin Davidson" userId="S::martin.davidson@gov.scot::a4140426-8b69-4c25-b0e1-7ddf3d85b0c8" providerId="AD" clId="Web-{77F4ECE3-AD7F-4185-95C2-5EB61EAB70A7}" dt="2026-01-23T19:06:33.929" v="32" actId="20577"/>
          <ac:spMkLst>
            <pc:docMk/>
            <pc:sldMk cId="778901164" sldId="264"/>
            <ac:spMk id="3" creationId="{D123FD09-8116-FD5E-A0E9-1F625EDB79DB}"/>
          </ac:spMkLst>
        </pc:spChg>
        <pc:spChg chg="mod">
          <ac:chgData name="Martin Davidson" userId="S::martin.davidson@gov.scot::a4140426-8b69-4c25-b0e1-7ddf3d85b0c8" providerId="AD" clId="Web-{77F4ECE3-AD7F-4185-95C2-5EB61EAB70A7}" dt="2026-01-23T19:06:24.022" v="31" actId="1076"/>
          <ac:spMkLst>
            <pc:docMk/>
            <pc:sldMk cId="778901164" sldId="264"/>
            <ac:spMk id="5" creationId="{0A2A884A-63E3-A084-788A-4E452A918BBF}"/>
          </ac:spMkLst>
        </pc:spChg>
        <pc:graphicFrameChg chg="mod modGraphic">
          <ac:chgData name="Martin Davidson" userId="S::martin.davidson@gov.scot::a4140426-8b69-4c25-b0e1-7ddf3d85b0c8" providerId="AD" clId="Web-{77F4ECE3-AD7F-4185-95C2-5EB61EAB70A7}" dt="2026-01-23T19:06:14.522" v="30"/>
          <ac:graphicFrameMkLst>
            <pc:docMk/>
            <pc:sldMk cId="778901164" sldId="264"/>
            <ac:graphicFrameMk id="4" creationId="{066B5BE3-F085-9B5E-D239-E0F0DF4B5DEB}"/>
          </ac:graphicFrameMkLst>
        </pc:graphicFrameChg>
      </pc:sldChg>
      <pc:sldChg chg="modSp">
        <pc:chgData name="Martin Davidson" userId="S::martin.davidson@gov.scot::a4140426-8b69-4c25-b0e1-7ddf3d85b0c8" providerId="AD" clId="Web-{77F4ECE3-AD7F-4185-95C2-5EB61EAB70A7}" dt="2026-01-23T19:05:48.146" v="2" actId="20577"/>
        <pc:sldMkLst>
          <pc:docMk/>
          <pc:sldMk cId="403664887" sldId="266"/>
        </pc:sldMkLst>
        <pc:spChg chg="mod">
          <ac:chgData name="Martin Davidson" userId="S::martin.davidson@gov.scot::a4140426-8b69-4c25-b0e1-7ddf3d85b0c8" providerId="AD" clId="Web-{77F4ECE3-AD7F-4185-95C2-5EB61EAB70A7}" dt="2026-01-23T19:05:48.146" v="2" actId="20577"/>
          <ac:spMkLst>
            <pc:docMk/>
            <pc:sldMk cId="403664887" sldId="266"/>
            <ac:spMk id="3" creationId="{433C0EBD-7FBE-319A-DBFF-25D77D43FFCB}"/>
          </ac:spMkLst>
        </pc:spChg>
      </pc:sldChg>
      <pc:sldChg chg="modSp">
        <pc:chgData name="Martin Davidson" userId="S::martin.davidson@gov.scot::a4140426-8b69-4c25-b0e1-7ddf3d85b0c8" providerId="AD" clId="Web-{77F4ECE3-AD7F-4185-95C2-5EB61EAB70A7}" dt="2026-01-23T19:07:28.398" v="43" actId="20577"/>
        <pc:sldMkLst>
          <pc:docMk/>
          <pc:sldMk cId="4244899864" sldId="267"/>
        </pc:sldMkLst>
        <pc:spChg chg="mod">
          <ac:chgData name="Martin Davidson" userId="S::martin.davidson@gov.scot::a4140426-8b69-4c25-b0e1-7ddf3d85b0c8" providerId="AD" clId="Web-{77F4ECE3-AD7F-4185-95C2-5EB61EAB70A7}" dt="2026-01-23T19:07:28.398" v="43" actId="20577"/>
          <ac:spMkLst>
            <pc:docMk/>
            <pc:sldMk cId="4244899864" sldId="267"/>
            <ac:spMk id="3" creationId="{DC80AB28-DFF3-0FD5-B534-A95CBD0AC76F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722F66-727D-4150-ADA5-49CF3A0F68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0352" y="1122363"/>
            <a:ext cx="10072922" cy="1978346"/>
          </a:xfrm>
        </p:spPr>
        <p:txBody>
          <a:bodyPr anchor="b">
            <a:normAutofit/>
          </a:bodyPr>
          <a:lstStyle>
            <a:lvl1pPr algn="l"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DD9A1FE-C39F-4D7C-B93D-F8C203A1D6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0352" y="3509963"/>
            <a:ext cx="10072922" cy="1747837"/>
          </a:xfrm>
        </p:spPr>
        <p:txBody>
          <a:bodyPr>
            <a:normAutofit/>
          </a:bodyPr>
          <a:lstStyle>
            <a:lvl1pPr marL="0" indent="0" algn="l">
              <a:buNone/>
              <a:defRPr sz="2000" i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008AAC-7D41-4304-8D59-EF34B232682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30352" y="136525"/>
            <a:ext cx="2743200" cy="365125"/>
          </a:xfrm>
        </p:spPr>
        <p:txBody>
          <a:bodyPr/>
          <a:lstStyle>
            <a:lvl1pPr algn="l">
              <a:defRPr/>
            </a:lvl1pPr>
          </a:lstStyle>
          <a:p>
            <a:fld id="{524C6359-9BB8-4148-8114-537E698DA205}" type="datetime1">
              <a:rPr lang="en-US" smtClean="0"/>
              <a:t>1/23/2026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24D078-DE22-4F23-8B48-21FB1415C3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0352" y="6356350"/>
            <a:ext cx="4114800" cy="365125"/>
          </a:xfrm>
        </p:spPr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64C1F5-608B-4335-9F2A-17F63D5FAF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6ED0-0DB3-4879-AAE5-5C20D22C1DF4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aphic 78">
            <a:extLst>
              <a:ext uri="{FF2B5EF4-FFF2-40B4-BE49-F238E27FC236}">
                <a16:creationId xmlns:a16="http://schemas.microsoft.com/office/drawing/2014/main" id="{51B01909-73B8-4486-A749-C643B1D7E3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30225" y="3267690"/>
            <a:ext cx="972241" cy="45719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8" name="Graphic 78">
              <a:extLst>
                <a:ext uri="{FF2B5EF4-FFF2-40B4-BE49-F238E27FC236}">
                  <a16:creationId xmlns:a16="http://schemas.microsoft.com/office/drawing/2014/main" id="{5E279D86-4533-45F1-B0AA-D237399A5ED5}"/>
                </a:ext>
              </a:extLst>
            </p:cNvPr>
            <p:cNvSpPr/>
            <p:nvPr/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9" name="Graphic 78">
              <a:extLst>
                <a:ext uri="{FF2B5EF4-FFF2-40B4-BE49-F238E27FC236}">
                  <a16:creationId xmlns:a16="http://schemas.microsoft.com/office/drawing/2014/main" id="{764FD722-CB31-4326-ADD8-CBA52FD1FF59}"/>
                </a:ext>
              </a:extLst>
            </p:cNvPr>
            <p:cNvGrpSpPr/>
            <p:nvPr/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10" name="Graphic 78">
                <a:extLst>
                  <a:ext uri="{FF2B5EF4-FFF2-40B4-BE49-F238E27FC236}">
                    <a16:creationId xmlns:a16="http://schemas.microsoft.com/office/drawing/2014/main" id="{24E4BCEC-8B0A-444E-8509-1B3BB0449E5B}"/>
                  </a:ext>
                </a:extLst>
              </p:cNvPr>
              <p:cNvSpPr/>
              <p:nvPr/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Graphic 78">
                <a:extLst>
                  <a:ext uri="{FF2B5EF4-FFF2-40B4-BE49-F238E27FC236}">
                    <a16:creationId xmlns:a16="http://schemas.microsoft.com/office/drawing/2014/main" id="{9DB36622-1DC7-4B17-8984-588BA8999FF6}"/>
                  </a:ext>
                </a:extLst>
              </p:cNvPr>
              <p:cNvSpPr/>
              <p:nvPr/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Graphic 78">
                <a:extLst>
                  <a:ext uri="{FF2B5EF4-FFF2-40B4-BE49-F238E27FC236}">
                    <a16:creationId xmlns:a16="http://schemas.microsoft.com/office/drawing/2014/main" id="{51B97AF0-1974-42B9-B5FC-A332C52E8272}"/>
                  </a:ext>
                </a:extLst>
              </p:cNvPr>
              <p:cNvSpPr/>
              <p:nvPr/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Graphic 78">
                <a:extLst>
                  <a:ext uri="{FF2B5EF4-FFF2-40B4-BE49-F238E27FC236}">
                    <a16:creationId xmlns:a16="http://schemas.microsoft.com/office/drawing/2014/main" id="{95A298AD-BE5D-4BE1-8CDF-DBFB42D63FEB}"/>
                  </a:ext>
                </a:extLst>
              </p:cNvPr>
              <p:cNvSpPr/>
              <p:nvPr/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3809425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E7B4A7-C566-48F4-B4B8-3A5E7B6C5C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3B93F5-BC8B-452C-ACE2-C7E01D1B80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9A49B3-A57D-46C5-8462-0C52509F8FC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30352" y="136525"/>
            <a:ext cx="2743200" cy="365125"/>
          </a:xfrm>
        </p:spPr>
        <p:txBody>
          <a:bodyPr/>
          <a:lstStyle/>
          <a:p>
            <a:fld id="{9376191F-481E-48E9-BB9A-369A67A7362D}" type="datetime1">
              <a:rPr lang="en-US" smtClean="0"/>
              <a:t>1/23/2026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C8C810-EAF4-4D86-84DD-2E574122DD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87E738-8574-490B-974B-9AD3B2AAE5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6ED0-0DB3-4879-AAE5-5C20D22C1DF4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aphic 78">
            <a:extLst>
              <a:ext uri="{FF2B5EF4-FFF2-40B4-BE49-F238E27FC236}">
                <a16:creationId xmlns:a16="http://schemas.microsoft.com/office/drawing/2014/main" id="{AC552FEA-472E-4E74-B31D-531852C190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30225" y="2310597"/>
            <a:ext cx="972241" cy="45719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8" name="Graphic 78">
              <a:extLst>
                <a:ext uri="{FF2B5EF4-FFF2-40B4-BE49-F238E27FC236}">
                  <a16:creationId xmlns:a16="http://schemas.microsoft.com/office/drawing/2014/main" id="{41DF3078-C636-4776-A616-D5BF3BC280C9}"/>
                </a:ext>
              </a:extLst>
            </p:cNvPr>
            <p:cNvSpPr/>
            <p:nvPr/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9" name="Graphic 78">
              <a:extLst>
                <a:ext uri="{FF2B5EF4-FFF2-40B4-BE49-F238E27FC236}">
                  <a16:creationId xmlns:a16="http://schemas.microsoft.com/office/drawing/2014/main" id="{0D1A27FA-1310-4BC3-A071-1566746B2FB1}"/>
                </a:ext>
              </a:extLst>
            </p:cNvPr>
            <p:cNvGrpSpPr/>
            <p:nvPr/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10" name="Graphic 78">
                <a:extLst>
                  <a:ext uri="{FF2B5EF4-FFF2-40B4-BE49-F238E27FC236}">
                    <a16:creationId xmlns:a16="http://schemas.microsoft.com/office/drawing/2014/main" id="{99ACB9EB-84FE-4B33-9EF9-4EC7DAC25DD5}"/>
                  </a:ext>
                </a:extLst>
              </p:cNvPr>
              <p:cNvSpPr/>
              <p:nvPr/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Graphic 78">
                <a:extLst>
                  <a:ext uri="{FF2B5EF4-FFF2-40B4-BE49-F238E27FC236}">
                    <a16:creationId xmlns:a16="http://schemas.microsoft.com/office/drawing/2014/main" id="{826E5EFB-0EF9-4DB8-99CB-5DD72009DB2C}"/>
                  </a:ext>
                </a:extLst>
              </p:cNvPr>
              <p:cNvSpPr/>
              <p:nvPr/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Graphic 78">
                <a:extLst>
                  <a:ext uri="{FF2B5EF4-FFF2-40B4-BE49-F238E27FC236}">
                    <a16:creationId xmlns:a16="http://schemas.microsoft.com/office/drawing/2014/main" id="{86238E12-0689-4123-8B2E-E1CCFCC4C882}"/>
                  </a:ext>
                </a:extLst>
              </p:cNvPr>
              <p:cNvSpPr/>
              <p:nvPr/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Graphic 78">
                <a:extLst>
                  <a:ext uri="{FF2B5EF4-FFF2-40B4-BE49-F238E27FC236}">
                    <a16:creationId xmlns:a16="http://schemas.microsoft.com/office/drawing/2014/main" id="{8538CF67-A00E-4955-A447-001BE02E771A}"/>
                  </a:ext>
                </a:extLst>
              </p:cNvPr>
              <p:cNvSpPr/>
              <p:nvPr/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764643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39764E-4B3D-4B6A-A210-B50E4F60E2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352" y="787068"/>
            <a:ext cx="10072922" cy="2313641"/>
          </a:xfrm>
        </p:spPr>
        <p:txBody>
          <a:bodyPr anchor="b">
            <a:norm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A30AEC2-B6E6-4C09-A16F-5E2A1C9A0D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0352" y="3509963"/>
            <a:ext cx="10072922" cy="2579687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A37CAB-B545-4E42-BB5A-F1DAA93350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677DE-DD04-48CC-9C18-7BE9FF2DEB6B}" type="datetime1">
              <a:rPr lang="en-US" smtClean="0"/>
              <a:t>1/23/2026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6D720B-7E58-43F4-9659-ADB2403A50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95F53F-2FA5-4B5C-A151-F07BBC002B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6ED0-0DB3-4879-AAE5-5C20D22C1DF4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aphic 78">
            <a:extLst>
              <a:ext uri="{FF2B5EF4-FFF2-40B4-BE49-F238E27FC236}">
                <a16:creationId xmlns:a16="http://schemas.microsoft.com/office/drawing/2014/main" id="{37B4CDD2-E09A-418A-9131-FBDEE440A1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30225" y="3267690"/>
            <a:ext cx="972241" cy="45719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8" name="Graphic 78">
              <a:extLst>
                <a:ext uri="{FF2B5EF4-FFF2-40B4-BE49-F238E27FC236}">
                  <a16:creationId xmlns:a16="http://schemas.microsoft.com/office/drawing/2014/main" id="{8852E5FB-B268-4CCA-8E55-803038F7A00D}"/>
                </a:ext>
              </a:extLst>
            </p:cNvPr>
            <p:cNvSpPr/>
            <p:nvPr/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9" name="Graphic 78">
              <a:extLst>
                <a:ext uri="{FF2B5EF4-FFF2-40B4-BE49-F238E27FC236}">
                  <a16:creationId xmlns:a16="http://schemas.microsoft.com/office/drawing/2014/main" id="{A1C9CBB3-97C0-4A35-9088-C69233F5CEE7}"/>
                </a:ext>
              </a:extLst>
            </p:cNvPr>
            <p:cNvGrpSpPr/>
            <p:nvPr/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10" name="Graphic 78">
                <a:extLst>
                  <a:ext uri="{FF2B5EF4-FFF2-40B4-BE49-F238E27FC236}">
                    <a16:creationId xmlns:a16="http://schemas.microsoft.com/office/drawing/2014/main" id="{31610871-AEE9-46EB-9D27-BA1D9D688124}"/>
                  </a:ext>
                </a:extLst>
              </p:cNvPr>
              <p:cNvSpPr/>
              <p:nvPr/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Graphic 78">
                <a:extLst>
                  <a:ext uri="{FF2B5EF4-FFF2-40B4-BE49-F238E27FC236}">
                    <a16:creationId xmlns:a16="http://schemas.microsoft.com/office/drawing/2014/main" id="{27478059-2A11-484D-A2D7-199F74778E50}"/>
                  </a:ext>
                </a:extLst>
              </p:cNvPr>
              <p:cNvSpPr/>
              <p:nvPr/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Graphic 78">
                <a:extLst>
                  <a:ext uri="{FF2B5EF4-FFF2-40B4-BE49-F238E27FC236}">
                    <a16:creationId xmlns:a16="http://schemas.microsoft.com/office/drawing/2014/main" id="{30EC0886-DDB9-47F1-9414-C121C1D3F954}"/>
                  </a:ext>
                </a:extLst>
              </p:cNvPr>
              <p:cNvSpPr/>
              <p:nvPr/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Graphic 78">
                <a:extLst>
                  <a:ext uri="{FF2B5EF4-FFF2-40B4-BE49-F238E27FC236}">
                    <a16:creationId xmlns:a16="http://schemas.microsoft.com/office/drawing/2014/main" id="{66A10427-DF20-4284-B215-EABA4D366E20}"/>
                  </a:ext>
                </a:extLst>
              </p:cNvPr>
              <p:cNvSpPr/>
              <p:nvPr/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1652419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D473D3-0F03-4BF4-831F-34E80BAC55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C09409-59F2-486F-A6D0-FAEE8FFF25B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25717" y="2521885"/>
            <a:ext cx="4645152" cy="365507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087241-B390-47A6-8070-C3D4652F88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992136" y="2521885"/>
            <a:ext cx="4611138" cy="365507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080B360-2ACA-4B93-9439-591B6D3FBC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255ED-7101-4D18-A8AE-3B5E4CB87EA5}" type="datetime1">
              <a:rPr lang="en-US" smtClean="0"/>
              <a:t>1/23/2026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4A73E2-CF78-404C-A86F-E70A284AE9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6A8F42A-11E1-42A0-8ECF-A5BBA3B8CA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6ED0-0DB3-4879-AAE5-5C20D22C1DF4}" type="slidenum">
              <a:rPr lang="en-US" smtClean="0"/>
              <a:t>‹#›</a:t>
            </a:fld>
            <a:endParaRPr lang="en-US"/>
          </a:p>
        </p:txBody>
      </p:sp>
      <p:grpSp>
        <p:nvGrpSpPr>
          <p:cNvPr id="8" name="Graphic 78">
            <a:extLst>
              <a:ext uri="{FF2B5EF4-FFF2-40B4-BE49-F238E27FC236}">
                <a16:creationId xmlns:a16="http://schemas.microsoft.com/office/drawing/2014/main" id="{0CB61A83-9419-49FC-8074-2AB3D34FA8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30225" y="2319637"/>
            <a:ext cx="972241" cy="45719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9" name="Graphic 78">
              <a:extLst>
                <a:ext uri="{FF2B5EF4-FFF2-40B4-BE49-F238E27FC236}">
                  <a16:creationId xmlns:a16="http://schemas.microsoft.com/office/drawing/2014/main" id="{BCD12E57-97FB-48D8-81CC-7C37E8947CB4}"/>
                </a:ext>
              </a:extLst>
            </p:cNvPr>
            <p:cNvSpPr/>
            <p:nvPr/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0" name="Graphic 78">
              <a:extLst>
                <a:ext uri="{FF2B5EF4-FFF2-40B4-BE49-F238E27FC236}">
                  <a16:creationId xmlns:a16="http://schemas.microsoft.com/office/drawing/2014/main" id="{E487641C-E83B-4134-88C9-1D23D5FA1836}"/>
                </a:ext>
              </a:extLst>
            </p:cNvPr>
            <p:cNvGrpSpPr/>
            <p:nvPr/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11" name="Graphic 78">
                <a:extLst>
                  <a:ext uri="{FF2B5EF4-FFF2-40B4-BE49-F238E27FC236}">
                    <a16:creationId xmlns:a16="http://schemas.microsoft.com/office/drawing/2014/main" id="{B99AB7A6-A88C-44E1-A9DE-4126B957F88A}"/>
                  </a:ext>
                </a:extLst>
              </p:cNvPr>
              <p:cNvSpPr/>
              <p:nvPr/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Graphic 78">
                <a:extLst>
                  <a:ext uri="{FF2B5EF4-FFF2-40B4-BE49-F238E27FC236}">
                    <a16:creationId xmlns:a16="http://schemas.microsoft.com/office/drawing/2014/main" id="{9FF0D518-1D17-44C7-BF73-7C980481DB5B}"/>
                  </a:ext>
                </a:extLst>
              </p:cNvPr>
              <p:cNvSpPr/>
              <p:nvPr/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Graphic 78">
                <a:extLst>
                  <a:ext uri="{FF2B5EF4-FFF2-40B4-BE49-F238E27FC236}">
                    <a16:creationId xmlns:a16="http://schemas.microsoft.com/office/drawing/2014/main" id="{9A7A3E12-61E8-41A0-A459-15BF375FA945}"/>
                  </a:ext>
                </a:extLst>
              </p:cNvPr>
              <p:cNvSpPr/>
              <p:nvPr/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Graphic 78">
                <a:extLst>
                  <a:ext uri="{FF2B5EF4-FFF2-40B4-BE49-F238E27FC236}">
                    <a16:creationId xmlns:a16="http://schemas.microsoft.com/office/drawing/2014/main" id="{9E5E4A56-9100-4D60-8A34-0FE116F41FF1}"/>
                  </a:ext>
                </a:extLst>
              </p:cNvPr>
              <p:cNvSpPr/>
              <p:nvPr/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6007660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BECA31-EE14-41DD-9914-DA71382204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352" y="787067"/>
            <a:ext cx="10072922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B22AB6-1657-4AE2-8607-2C77A25D79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0352" y="2521884"/>
            <a:ext cx="4845387" cy="780439"/>
          </a:xfrm>
        </p:spPr>
        <p:txBody>
          <a:bodyPr anchor="b">
            <a:normAutofit/>
          </a:bodyPr>
          <a:lstStyle>
            <a:lvl1pPr marL="0" indent="0">
              <a:buNone/>
              <a:defRPr sz="2000" b="0" i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BAA6DC0-D4D5-4164-A3FD-6BB5CBB2BB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30352" y="3366390"/>
            <a:ext cx="4845387" cy="2644796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29B35F8-95F3-43D1-8917-5836BAA9049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734025" y="2521884"/>
            <a:ext cx="4869249" cy="780439"/>
          </a:xfrm>
        </p:spPr>
        <p:txBody>
          <a:bodyPr anchor="b">
            <a:normAutofit/>
          </a:bodyPr>
          <a:lstStyle>
            <a:lvl1pPr marL="0" indent="0">
              <a:buNone/>
              <a:defRPr sz="2000" b="0" i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2B639E7-F4A3-4ADE-B290-0A4F9761B97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734025" y="3366390"/>
            <a:ext cx="4869249" cy="2644796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D6F296B-429F-4DFC-ABC3-0A078EA994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2F23D-51F6-4C94-8CD5-B9ABBF67EE23}" type="datetime1">
              <a:rPr lang="en-US" smtClean="0"/>
              <a:t>1/23/2026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B7103B9-D521-4910-AC15-F12F25CB95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F73A6D9-123D-492C-B5CE-294EF2559F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6ED0-0DB3-4879-AAE5-5C20D22C1D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80009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592A22-4B4D-4F58-9783-A0469DA4D2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5718" y="787068"/>
            <a:ext cx="10077556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B5EE610-5457-4E8C-B568-B8D560773B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A702F-6367-4FD1-89A8-3744BE6BA9A2}" type="datetime1">
              <a:rPr lang="en-US" smtClean="0"/>
              <a:t>1/23/2026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BA57BB-288A-4A30-A4EC-FF0537BC26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0414C89-B968-4A85-A035-E2997A5F84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6ED0-0DB3-4879-AAE5-5C20D22C1DF4}" type="slidenum">
              <a:rPr lang="en-US" smtClean="0"/>
              <a:t>‹#›</a:t>
            </a:fld>
            <a:endParaRPr lang="en-US"/>
          </a:p>
        </p:txBody>
      </p:sp>
      <p:grpSp>
        <p:nvGrpSpPr>
          <p:cNvPr id="6" name="Graphic 78">
            <a:extLst>
              <a:ext uri="{FF2B5EF4-FFF2-40B4-BE49-F238E27FC236}">
                <a16:creationId xmlns:a16="http://schemas.microsoft.com/office/drawing/2014/main" id="{AC45ECC6-E29C-40EF-A7C9-5A17DAFD42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30225" y="2352330"/>
            <a:ext cx="972241" cy="45719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7" name="Graphic 78">
              <a:extLst>
                <a:ext uri="{FF2B5EF4-FFF2-40B4-BE49-F238E27FC236}">
                  <a16:creationId xmlns:a16="http://schemas.microsoft.com/office/drawing/2014/main" id="{8DA0D497-8E8F-426A-8172-894BE03F70F6}"/>
                </a:ext>
              </a:extLst>
            </p:cNvPr>
            <p:cNvSpPr/>
            <p:nvPr/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8" name="Graphic 78">
              <a:extLst>
                <a:ext uri="{FF2B5EF4-FFF2-40B4-BE49-F238E27FC236}">
                  <a16:creationId xmlns:a16="http://schemas.microsoft.com/office/drawing/2014/main" id="{8C0459EF-3B70-4083-8845-3A9AF847E805}"/>
                </a:ext>
              </a:extLst>
            </p:cNvPr>
            <p:cNvGrpSpPr/>
            <p:nvPr/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9" name="Graphic 78">
                <a:extLst>
                  <a:ext uri="{FF2B5EF4-FFF2-40B4-BE49-F238E27FC236}">
                    <a16:creationId xmlns:a16="http://schemas.microsoft.com/office/drawing/2014/main" id="{53BF2B58-70F8-4288-85AB-CBDA723CDFCC}"/>
                  </a:ext>
                </a:extLst>
              </p:cNvPr>
              <p:cNvSpPr/>
              <p:nvPr/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" name="Graphic 78">
                <a:extLst>
                  <a:ext uri="{FF2B5EF4-FFF2-40B4-BE49-F238E27FC236}">
                    <a16:creationId xmlns:a16="http://schemas.microsoft.com/office/drawing/2014/main" id="{A569E551-A5A0-4A8F-B999-3A6D104814A2}"/>
                  </a:ext>
                </a:extLst>
              </p:cNvPr>
              <p:cNvSpPr/>
              <p:nvPr/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Graphic 78">
                <a:extLst>
                  <a:ext uri="{FF2B5EF4-FFF2-40B4-BE49-F238E27FC236}">
                    <a16:creationId xmlns:a16="http://schemas.microsoft.com/office/drawing/2014/main" id="{0FB69EB5-D9AC-46E7-934E-32999C39B2E6}"/>
                  </a:ext>
                </a:extLst>
              </p:cNvPr>
              <p:cNvSpPr/>
              <p:nvPr/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Graphic 78">
                <a:extLst>
                  <a:ext uri="{FF2B5EF4-FFF2-40B4-BE49-F238E27FC236}">
                    <a16:creationId xmlns:a16="http://schemas.microsoft.com/office/drawing/2014/main" id="{6EABC49A-B4ED-44E4-ADB7-E432734A7C96}"/>
                  </a:ext>
                </a:extLst>
              </p:cNvPr>
              <p:cNvSpPr/>
              <p:nvPr/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686799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B7A339C-4093-4B40-8C90-52F005CA9A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E99BD-4B4F-4460-B452-0E8146ACCF8F}" type="datetime1">
              <a:rPr lang="en-US" smtClean="0"/>
              <a:t>1/23/2026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FA33F04-8E0A-4165-930C-527D781A7D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62F57B-BEB6-4973-A362-38F638E0D0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6ED0-0DB3-4879-AAE5-5C20D22C1D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9587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8FAC90-C2CA-44DD-8EF8-20BDD67242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352" y="787068"/>
            <a:ext cx="4315386" cy="2223152"/>
          </a:xfrm>
        </p:spPr>
        <p:txBody>
          <a:bodyPr anchor="b">
            <a:no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E915FB-D5F4-4CAD-AE70-3644E81802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5420086" cy="487362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374DA3-3BAC-4045-825F-B3C27B8973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30352" y="3429000"/>
            <a:ext cx="4315386" cy="2439988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45A0D65-0423-4E45-947A-E08C8569F1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6FD34C-1867-42A9-AC54-D15ADD8A65E7}" type="datetime1">
              <a:rPr lang="en-US" smtClean="0"/>
              <a:t>1/23/2026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7E6FBD0-E49F-4DE6-9264-CEDB9BAA01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816B246-A768-4B2D-96C6-9F41785263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6ED0-0DB3-4879-AAE5-5C20D22C1DF4}" type="slidenum">
              <a:rPr lang="en-US" smtClean="0"/>
              <a:t>‹#›</a:t>
            </a:fld>
            <a:endParaRPr lang="en-US"/>
          </a:p>
        </p:txBody>
      </p:sp>
      <p:grpSp>
        <p:nvGrpSpPr>
          <p:cNvPr id="8" name="Graphic 78">
            <a:extLst>
              <a:ext uri="{FF2B5EF4-FFF2-40B4-BE49-F238E27FC236}">
                <a16:creationId xmlns:a16="http://schemas.microsoft.com/office/drawing/2014/main" id="{839DB371-B90D-44CB-A4AF-C7BDBFD0A8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30225" y="3193468"/>
            <a:ext cx="972241" cy="45719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9" name="Graphic 78">
              <a:extLst>
                <a:ext uri="{FF2B5EF4-FFF2-40B4-BE49-F238E27FC236}">
                  <a16:creationId xmlns:a16="http://schemas.microsoft.com/office/drawing/2014/main" id="{0C845011-2FC2-40F7-B0C6-49CBBA72B9CB}"/>
                </a:ext>
              </a:extLst>
            </p:cNvPr>
            <p:cNvSpPr/>
            <p:nvPr/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0" name="Graphic 78">
              <a:extLst>
                <a:ext uri="{FF2B5EF4-FFF2-40B4-BE49-F238E27FC236}">
                  <a16:creationId xmlns:a16="http://schemas.microsoft.com/office/drawing/2014/main" id="{82BC78B8-5139-436F-AD47-3CC03903FDDC}"/>
                </a:ext>
              </a:extLst>
            </p:cNvPr>
            <p:cNvGrpSpPr/>
            <p:nvPr/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11" name="Graphic 78">
                <a:extLst>
                  <a:ext uri="{FF2B5EF4-FFF2-40B4-BE49-F238E27FC236}">
                    <a16:creationId xmlns:a16="http://schemas.microsoft.com/office/drawing/2014/main" id="{F9DC17BA-1278-45C9-B1BF-B9F1518E1F29}"/>
                  </a:ext>
                </a:extLst>
              </p:cNvPr>
              <p:cNvSpPr/>
              <p:nvPr/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Graphic 78">
                <a:extLst>
                  <a:ext uri="{FF2B5EF4-FFF2-40B4-BE49-F238E27FC236}">
                    <a16:creationId xmlns:a16="http://schemas.microsoft.com/office/drawing/2014/main" id="{99637B9F-CC26-4669-81F0-A942B4F72D61}"/>
                  </a:ext>
                </a:extLst>
              </p:cNvPr>
              <p:cNvSpPr/>
              <p:nvPr/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Graphic 78">
                <a:extLst>
                  <a:ext uri="{FF2B5EF4-FFF2-40B4-BE49-F238E27FC236}">
                    <a16:creationId xmlns:a16="http://schemas.microsoft.com/office/drawing/2014/main" id="{2BB8F115-0030-47B4-BAF4-C15D1EA27B11}"/>
                  </a:ext>
                </a:extLst>
              </p:cNvPr>
              <p:cNvSpPr/>
              <p:nvPr/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Graphic 78">
                <a:extLst>
                  <a:ext uri="{FF2B5EF4-FFF2-40B4-BE49-F238E27FC236}">
                    <a16:creationId xmlns:a16="http://schemas.microsoft.com/office/drawing/2014/main" id="{662F9949-4F1A-4708-824B-E876E9BEDA16}"/>
                  </a:ext>
                </a:extLst>
              </p:cNvPr>
              <p:cNvSpPr/>
              <p:nvPr/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321519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0CB0C8-915E-4BF2-976E-B8D7EDC591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352" y="787068"/>
            <a:ext cx="3932237" cy="2223152"/>
          </a:xfrm>
        </p:spPr>
        <p:txBody>
          <a:bodyPr anchor="b">
            <a:no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10714E6-8E50-4B50-A2E0-F9D20155EB9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5420086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D67A6C-5CA5-4EF0-B1C4-ED85FF255A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30352" y="3429000"/>
            <a:ext cx="3932237" cy="2439987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1C76474-31D4-4567-B4EC-B6AF24488A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6133E9-A654-4C17-8C3C-DDCAC83D6EBF}" type="datetime1">
              <a:rPr lang="en-US" smtClean="0"/>
              <a:t>1/23/2026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C902DE0-33F5-4372-8EB5-F5746D344A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C5C2EF-849D-4B2C-8ED6-D26553657D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6ED0-0DB3-4879-AAE5-5C20D22C1DF4}" type="slidenum">
              <a:rPr lang="en-US" smtClean="0"/>
              <a:t>‹#›</a:t>
            </a:fld>
            <a:endParaRPr lang="en-US"/>
          </a:p>
        </p:txBody>
      </p:sp>
      <p:grpSp>
        <p:nvGrpSpPr>
          <p:cNvPr id="8" name="Graphic 78">
            <a:extLst>
              <a:ext uri="{FF2B5EF4-FFF2-40B4-BE49-F238E27FC236}">
                <a16:creationId xmlns:a16="http://schemas.microsoft.com/office/drawing/2014/main" id="{7627CBC2-9DC2-4EE8-A2D5-849E30F220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30225" y="3193468"/>
            <a:ext cx="972241" cy="45719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9" name="Graphic 78">
              <a:extLst>
                <a:ext uri="{FF2B5EF4-FFF2-40B4-BE49-F238E27FC236}">
                  <a16:creationId xmlns:a16="http://schemas.microsoft.com/office/drawing/2014/main" id="{9FB4AEFC-63AB-4831-8EC1-E8145604D8D9}"/>
                </a:ext>
              </a:extLst>
            </p:cNvPr>
            <p:cNvSpPr/>
            <p:nvPr/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0" name="Graphic 78">
              <a:extLst>
                <a:ext uri="{FF2B5EF4-FFF2-40B4-BE49-F238E27FC236}">
                  <a16:creationId xmlns:a16="http://schemas.microsoft.com/office/drawing/2014/main" id="{811E1337-D5DA-408D-91F3-A6A35FCDD0B9}"/>
                </a:ext>
              </a:extLst>
            </p:cNvPr>
            <p:cNvGrpSpPr/>
            <p:nvPr/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11" name="Graphic 78">
                <a:extLst>
                  <a:ext uri="{FF2B5EF4-FFF2-40B4-BE49-F238E27FC236}">
                    <a16:creationId xmlns:a16="http://schemas.microsoft.com/office/drawing/2014/main" id="{1E473FA4-FD80-4D04-AAC5-63B9A4D80778}"/>
                  </a:ext>
                </a:extLst>
              </p:cNvPr>
              <p:cNvSpPr/>
              <p:nvPr/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Graphic 78">
                <a:extLst>
                  <a:ext uri="{FF2B5EF4-FFF2-40B4-BE49-F238E27FC236}">
                    <a16:creationId xmlns:a16="http://schemas.microsoft.com/office/drawing/2014/main" id="{FCB457B9-48DE-4921-8C3F-996598075B1F}"/>
                  </a:ext>
                </a:extLst>
              </p:cNvPr>
              <p:cNvSpPr/>
              <p:nvPr/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Graphic 78">
                <a:extLst>
                  <a:ext uri="{FF2B5EF4-FFF2-40B4-BE49-F238E27FC236}">
                    <a16:creationId xmlns:a16="http://schemas.microsoft.com/office/drawing/2014/main" id="{53C9DB95-9A61-4553-8D82-D2BE26FCBC6E}"/>
                  </a:ext>
                </a:extLst>
              </p:cNvPr>
              <p:cNvSpPr/>
              <p:nvPr/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Graphic 78">
                <a:extLst>
                  <a:ext uri="{FF2B5EF4-FFF2-40B4-BE49-F238E27FC236}">
                    <a16:creationId xmlns:a16="http://schemas.microsoft.com/office/drawing/2014/main" id="{0EAE371F-24C9-4738-834F-FAF5A5C9ACE1}"/>
                  </a:ext>
                </a:extLst>
              </p:cNvPr>
              <p:cNvSpPr/>
              <p:nvPr/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9978323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29F2C5-A3FC-44EF-BA15-CEC83C83D6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45040D3-67DB-455C-AD79-49E185DB63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B2B07A-258E-42DD-9A68-2C76F7D540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49BD0-10DB-43E7-8F22-40B3D51B8FC3}" type="datetime1">
              <a:rPr lang="en-US" smtClean="0"/>
              <a:t>1/23/2026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01E9BC-3BB8-40CD-9294-59A2E59E1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13979D-5589-4770-9D29-046F2B506C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6ED0-0DB3-4879-AAE5-5C20D22C1DF4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aphic 78">
            <a:extLst>
              <a:ext uri="{FF2B5EF4-FFF2-40B4-BE49-F238E27FC236}">
                <a16:creationId xmlns:a16="http://schemas.microsoft.com/office/drawing/2014/main" id="{12EF7969-DB38-4989-A65C-9D190A2455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30225" y="2333456"/>
            <a:ext cx="972241" cy="45719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8" name="Graphic 78">
              <a:extLst>
                <a:ext uri="{FF2B5EF4-FFF2-40B4-BE49-F238E27FC236}">
                  <a16:creationId xmlns:a16="http://schemas.microsoft.com/office/drawing/2014/main" id="{2145BE25-C437-45FE-A3D3-BBAAF108CC9B}"/>
                </a:ext>
              </a:extLst>
            </p:cNvPr>
            <p:cNvSpPr/>
            <p:nvPr/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9" name="Graphic 78">
              <a:extLst>
                <a:ext uri="{FF2B5EF4-FFF2-40B4-BE49-F238E27FC236}">
                  <a16:creationId xmlns:a16="http://schemas.microsoft.com/office/drawing/2014/main" id="{4A9D0FA0-682C-4076-B779-D865AEEFC66C}"/>
                </a:ext>
              </a:extLst>
            </p:cNvPr>
            <p:cNvGrpSpPr/>
            <p:nvPr/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10" name="Graphic 78">
                <a:extLst>
                  <a:ext uri="{FF2B5EF4-FFF2-40B4-BE49-F238E27FC236}">
                    <a16:creationId xmlns:a16="http://schemas.microsoft.com/office/drawing/2014/main" id="{AB60163C-1A2D-4F00-BC61-8A3C11E2D2BE}"/>
                  </a:ext>
                </a:extLst>
              </p:cNvPr>
              <p:cNvSpPr/>
              <p:nvPr/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Graphic 78">
                <a:extLst>
                  <a:ext uri="{FF2B5EF4-FFF2-40B4-BE49-F238E27FC236}">
                    <a16:creationId xmlns:a16="http://schemas.microsoft.com/office/drawing/2014/main" id="{3FF8D873-9CF9-4A0A-A7B8-875C0B8233D6}"/>
                  </a:ext>
                </a:extLst>
              </p:cNvPr>
              <p:cNvSpPr/>
              <p:nvPr/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Graphic 78">
                <a:extLst>
                  <a:ext uri="{FF2B5EF4-FFF2-40B4-BE49-F238E27FC236}">
                    <a16:creationId xmlns:a16="http://schemas.microsoft.com/office/drawing/2014/main" id="{2B645470-F624-4417-A8A4-FC242E43C9DB}"/>
                  </a:ext>
                </a:extLst>
              </p:cNvPr>
              <p:cNvSpPr/>
              <p:nvPr/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Graphic 78">
                <a:extLst>
                  <a:ext uri="{FF2B5EF4-FFF2-40B4-BE49-F238E27FC236}">
                    <a16:creationId xmlns:a16="http://schemas.microsoft.com/office/drawing/2014/main" id="{ECC7EFEF-6B2A-4210-9275-0077ACF2827B}"/>
                  </a:ext>
                </a:extLst>
              </p:cNvPr>
              <p:cNvSpPr/>
              <p:nvPr/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7198404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C6693CD-CB65-4F37-A6DA-F300B93C14D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7974374" y="787067"/>
            <a:ext cx="2628900" cy="538989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448D117-7AE6-4831-9867-5145F64A0C2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25719" y="787067"/>
            <a:ext cx="7039402" cy="538989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988CF8-397F-485E-8081-AFA4DADD44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16C79C-F566-427A-93F6-434A4E613134}" type="datetime1">
              <a:rPr lang="en-US" smtClean="0"/>
              <a:t>1/23/2026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CE4773-4660-4F21-83CF-1A449395BB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B59537-EB47-40FA-893E-785D6FE00A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6ED0-0DB3-4879-AAE5-5C20D22C1DF4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aphic 78">
            <a:extLst>
              <a:ext uri="{FF2B5EF4-FFF2-40B4-BE49-F238E27FC236}">
                <a16:creationId xmlns:a16="http://schemas.microsoft.com/office/drawing/2014/main" id="{588F505F-2957-41FC-9AAA-962853A671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rot="5400000">
            <a:off x="7283627" y="1250328"/>
            <a:ext cx="972241" cy="45719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8" name="Graphic 78">
              <a:extLst>
                <a:ext uri="{FF2B5EF4-FFF2-40B4-BE49-F238E27FC236}">
                  <a16:creationId xmlns:a16="http://schemas.microsoft.com/office/drawing/2014/main" id="{091A36EB-8545-4EFE-B619-165D36D644D1}"/>
                </a:ext>
              </a:extLst>
            </p:cNvPr>
            <p:cNvSpPr/>
            <p:nvPr/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9" name="Graphic 78">
              <a:extLst>
                <a:ext uri="{FF2B5EF4-FFF2-40B4-BE49-F238E27FC236}">
                  <a16:creationId xmlns:a16="http://schemas.microsoft.com/office/drawing/2014/main" id="{8D075D29-6706-486B-A55A-13866882BA88}"/>
                </a:ext>
              </a:extLst>
            </p:cNvPr>
            <p:cNvGrpSpPr/>
            <p:nvPr/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10" name="Graphic 78">
                <a:extLst>
                  <a:ext uri="{FF2B5EF4-FFF2-40B4-BE49-F238E27FC236}">
                    <a16:creationId xmlns:a16="http://schemas.microsoft.com/office/drawing/2014/main" id="{3FAE751A-10F0-48F2-BBC3-D2FE499B345B}"/>
                  </a:ext>
                </a:extLst>
              </p:cNvPr>
              <p:cNvSpPr/>
              <p:nvPr/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Graphic 78">
                <a:extLst>
                  <a:ext uri="{FF2B5EF4-FFF2-40B4-BE49-F238E27FC236}">
                    <a16:creationId xmlns:a16="http://schemas.microsoft.com/office/drawing/2014/main" id="{52289CAF-683C-4BCC-8AA5-95A3BF799B0F}"/>
                  </a:ext>
                </a:extLst>
              </p:cNvPr>
              <p:cNvSpPr/>
              <p:nvPr/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Graphic 78">
                <a:extLst>
                  <a:ext uri="{FF2B5EF4-FFF2-40B4-BE49-F238E27FC236}">
                    <a16:creationId xmlns:a16="http://schemas.microsoft.com/office/drawing/2014/main" id="{3BC8403A-C46F-4DA1-A015-00A80215F289}"/>
                  </a:ext>
                </a:extLst>
              </p:cNvPr>
              <p:cNvSpPr/>
              <p:nvPr/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Graphic 78">
                <a:extLst>
                  <a:ext uri="{FF2B5EF4-FFF2-40B4-BE49-F238E27FC236}">
                    <a16:creationId xmlns:a16="http://schemas.microsoft.com/office/drawing/2014/main" id="{A797D957-3A2C-42DF-B73E-CBB47BE036B7}"/>
                  </a:ext>
                </a:extLst>
              </p:cNvPr>
              <p:cNvSpPr/>
              <p:nvPr/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3847716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435959F4-53DA-47FF-BC24-1E5B75C69876}"/>
              </a:ext>
            </a:extLst>
          </p:cNvPr>
          <p:cNvSpPr/>
          <p:nvPr/>
        </p:nvSpPr>
        <p:spPr>
          <a:xfrm>
            <a:off x="9753030" y="5516668"/>
            <a:ext cx="2438970" cy="1341332"/>
          </a:xfrm>
          <a:custGeom>
            <a:avLst/>
            <a:gdLst>
              <a:gd name="connsiteX0" fmla="*/ 2025355 w 2438970"/>
              <a:gd name="connsiteY0" fmla="*/ 235 h 1341332"/>
              <a:gd name="connsiteX1" fmla="*/ 2381960 w 2438970"/>
              <a:gd name="connsiteY1" fmla="*/ 44517 h 1341332"/>
              <a:gd name="connsiteX2" fmla="*/ 2438970 w 2438970"/>
              <a:gd name="connsiteY2" fmla="*/ 58872 h 1341332"/>
              <a:gd name="connsiteX3" fmla="*/ 2438970 w 2438970"/>
              <a:gd name="connsiteY3" fmla="*/ 1341332 h 1341332"/>
              <a:gd name="connsiteX4" fmla="*/ 0 w 2438970"/>
              <a:gd name="connsiteY4" fmla="*/ 1341332 h 1341332"/>
              <a:gd name="connsiteX5" fmla="*/ 13333 w 2438970"/>
              <a:gd name="connsiteY5" fmla="*/ 1328018 h 1341332"/>
              <a:gd name="connsiteX6" fmla="*/ 936262 w 2438970"/>
              <a:gd name="connsiteY6" fmla="*/ 459947 h 1341332"/>
              <a:gd name="connsiteX7" fmla="*/ 1554028 w 2438970"/>
              <a:gd name="connsiteY7" fmla="*/ 71153 h 1341332"/>
              <a:gd name="connsiteX8" fmla="*/ 2025355 w 2438970"/>
              <a:gd name="connsiteY8" fmla="*/ 235 h 1341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38970" h="1341332">
                <a:moveTo>
                  <a:pt x="2025355" y="235"/>
                </a:moveTo>
                <a:cubicBezTo>
                  <a:pt x="2143847" y="2306"/>
                  <a:pt x="2262766" y="17993"/>
                  <a:pt x="2381960" y="44517"/>
                </a:cubicBezTo>
                <a:lnTo>
                  <a:pt x="2438970" y="58872"/>
                </a:lnTo>
                <a:lnTo>
                  <a:pt x="2438970" y="1341332"/>
                </a:lnTo>
                <a:lnTo>
                  <a:pt x="0" y="1341332"/>
                </a:lnTo>
                <a:lnTo>
                  <a:pt x="13333" y="1328018"/>
                </a:lnTo>
                <a:cubicBezTo>
                  <a:pt x="324723" y="1028950"/>
                  <a:pt x="645390" y="738459"/>
                  <a:pt x="936262" y="459947"/>
                </a:cubicBezTo>
                <a:cubicBezTo>
                  <a:pt x="1139660" y="265152"/>
                  <a:pt x="1345794" y="140817"/>
                  <a:pt x="1554028" y="71153"/>
                </a:cubicBezTo>
                <a:cubicBezTo>
                  <a:pt x="1710136" y="18918"/>
                  <a:pt x="1867365" y="-2526"/>
                  <a:pt x="2025355" y="235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A7CF83E8-F6F0-41E3-B580-7412A04DDFB5}"/>
              </a:ext>
            </a:extLst>
          </p:cNvPr>
          <p:cNvGrpSpPr/>
          <p:nvPr/>
        </p:nvGrpSpPr>
        <p:grpSpPr>
          <a:xfrm>
            <a:off x="10776050" y="5204030"/>
            <a:ext cx="886141" cy="802497"/>
            <a:chOff x="10948005" y="3272152"/>
            <a:chExt cx="868640" cy="786648"/>
          </a:xfrm>
          <a:solidFill>
            <a:schemeClr val="accent1"/>
          </a:solidFill>
        </p:grpSpPr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1A0B6DBB-705D-48D0-842C-F9DFA7684D19}"/>
                </a:ext>
              </a:extLst>
            </p:cNvPr>
            <p:cNvSpPr/>
            <p:nvPr/>
          </p:nvSpPr>
          <p:spPr>
            <a:xfrm>
              <a:off x="11194317" y="3944888"/>
              <a:ext cx="128449" cy="113912"/>
            </a:xfrm>
            <a:custGeom>
              <a:avLst/>
              <a:gdLst>
                <a:gd name="connsiteX0" fmla="*/ 237621 w 453152"/>
                <a:gd name="connsiteY0" fmla="*/ 965 h 401867"/>
                <a:gd name="connsiteX1" fmla="*/ 370246 w 453152"/>
                <a:gd name="connsiteY1" fmla="*/ 23666 h 401867"/>
                <a:gd name="connsiteX2" fmla="*/ 437392 w 453152"/>
                <a:gd name="connsiteY2" fmla="*/ 198545 h 401867"/>
                <a:gd name="connsiteX3" fmla="*/ 67745 w 453152"/>
                <a:gd name="connsiteY3" fmla="*/ 392003 h 401867"/>
                <a:gd name="connsiteX4" fmla="*/ 911 w 453152"/>
                <a:gd name="connsiteY4" fmla="*/ 254095 h 401867"/>
                <a:gd name="connsiteX5" fmla="*/ 115564 w 453152"/>
                <a:gd name="connsiteY5" fmla="*/ 51160 h 401867"/>
                <a:gd name="connsiteX6" fmla="*/ 237621 w 453152"/>
                <a:gd name="connsiteY6" fmla="*/ 965 h 401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3152" h="401867">
                  <a:moveTo>
                    <a:pt x="237621" y="965"/>
                  </a:moveTo>
                  <a:cubicBezTo>
                    <a:pt x="283632" y="-2971"/>
                    <a:pt x="331405" y="5243"/>
                    <a:pt x="370246" y="23666"/>
                  </a:cubicBezTo>
                  <a:cubicBezTo>
                    <a:pt x="436830" y="55275"/>
                    <a:pt x="477168" y="116810"/>
                    <a:pt x="437392" y="198545"/>
                  </a:cubicBezTo>
                  <a:cubicBezTo>
                    <a:pt x="391568" y="292624"/>
                    <a:pt x="176850" y="441630"/>
                    <a:pt x="67745" y="392003"/>
                  </a:cubicBezTo>
                  <a:cubicBezTo>
                    <a:pt x="18056" y="369372"/>
                    <a:pt x="-5012" y="308398"/>
                    <a:pt x="911" y="254095"/>
                  </a:cubicBezTo>
                  <a:cubicBezTo>
                    <a:pt x="9203" y="178033"/>
                    <a:pt x="61012" y="103094"/>
                    <a:pt x="115564" y="51160"/>
                  </a:cubicBezTo>
                  <a:cubicBezTo>
                    <a:pt x="147361" y="20985"/>
                    <a:pt x="191610" y="4900"/>
                    <a:pt x="237621" y="96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C194A764-16E1-4D0D-9357-76F80E6086C0}"/>
                </a:ext>
              </a:extLst>
            </p:cNvPr>
            <p:cNvSpPr/>
            <p:nvPr/>
          </p:nvSpPr>
          <p:spPr>
            <a:xfrm>
              <a:off x="10953045" y="3808430"/>
              <a:ext cx="144912" cy="193414"/>
            </a:xfrm>
            <a:custGeom>
              <a:avLst/>
              <a:gdLst>
                <a:gd name="connsiteX0" fmla="*/ 390625 w 511232"/>
                <a:gd name="connsiteY0" fmla="*/ 1621 h 682341"/>
                <a:gd name="connsiteX1" fmla="*/ 508142 w 511232"/>
                <a:gd name="connsiteY1" fmla="*/ 64038 h 682341"/>
                <a:gd name="connsiteX2" fmla="*/ 508453 w 511232"/>
                <a:gd name="connsiteY2" fmla="*/ 121832 h 682341"/>
                <a:gd name="connsiteX3" fmla="*/ 316492 w 511232"/>
                <a:gd name="connsiteY3" fmla="*/ 567602 h 682341"/>
                <a:gd name="connsiteX4" fmla="*/ 80265 w 511232"/>
                <a:gd name="connsiteY4" fmla="*/ 640359 h 682341"/>
                <a:gd name="connsiteX5" fmla="*/ 13306 w 511232"/>
                <a:gd name="connsiteY5" fmla="*/ 274828 h 682341"/>
                <a:gd name="connsiteX6" fmla="*/ 140989 w 511232"/>
                <a:gd name="connsiteY6" fmla="*/ 107181 h 682341"/>
                <a:gd name="connsiteX7" fmla="*/ 390625 w 511232"/>
                <a:gd name="connsiteY7" fmla="*/ 1621 h 682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11232" h="682341">
                  <a:moveTo>
                    <a:pt x="390625" y="1621"/>
                  </a:moveTo>
                  <a:cubicBezTo>
                    <a:pt x="446543" y="-5212"/>
                    <a:pt x="493343" y="8441"/>
                    <a:pt x="508142" y="64038"/>
                  </a:cubicBezTo>
                  <a:cubicBezTo>
                    <a:pt x="513192" y="82866"/>
                    <a:pt x="511134" y="102754"/>
                    <a:pt x="508453" y="121832"/>
                  </a:cubicBezTo>
                  <a:cubicBezTo>
                    <a:pt x="485324" y="287796"/>
                    <a:pt x="417242" y="443971"/>
                    <a:pt x="316492" y="567602"/>
                  </a:cubicBezTo>
                  <a:cubicBezTo>
                    <a:pt x="253024" y="645534"/>
                    <a:pt x="165055" y="737743"/>
                    <a:pt x="80265" y="640359"/>
                  </a:cubicBezTo>
                  <a:cubicBezTo>
                    <a:pt x="5014" y="553948"/>
                    <a:pt x="-17368" y="383621"/>
                    <a:pt x="13306" y="274828"/>
                  </a:cubicBezTo>
                  <a:cubicBezTo>
                    <a:pt x="33443" y="203318"/>
                    <a:pt x="83382" y="146521"/>
                    <a:pt x="140989" y="107181"/>
                  </a:cubicBezTo>
                  <a:cubicBezTo>
                    <a:pt x="178904" y="81308"/>
                    <a:pt x="297428" y="13010"/>
                    <a:pt x="390625" y="162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115B7F3F-A40D-4F24-8536-E2420B433211}"/>
                </a:ext>
              </a:extLst>
            </p:cNvPr>
            <p:cNvSpPr/>
            <p:nvPr/>
          </p:nvSpPr>
          <p:spPr>
            <a:xfrm>
              <a:off x="11684524" y="3907536"/>
              <a:ext cx="132121" cy="93006"/>
            </a:xfrm>
            <a:custGeom>
              <a:avLst/>
              <a:gdLst>
                <a:gd name="connsiteX0" fmla="*/ 252822 w 466107"/>
                <a:gd name="connsiteY0" fmla="*/ 1539 h 328114"/>
                <a:gd name="connsiteX1" fmla="*/ 451641 w 466107"/>
                <a:gd name="connsiteY1" fmla="*/ 122177 h 328114"/>
                <a:gd name="connsiteX2" fmla="*/ 391790 w 466107"/>
                <a:gd name="connsiteY2" fmla="*/ 297430 h 328114"/>
                <a:gd name="connsiteX3" fmla="*/ 8614 w 466107"/>
                <a:gd name="connsiteY3" fmla="*/ 243252 h 328114"/>
                <a:gd name="connsiteX4" fmla="*/ 45897 w 466107"/>
                <a:gd name="connsiteY4" fmla="*/ 97302 h 328114"/>
                <a:gd name="connsiteX5" fmla="*/ 252822 w 466107"/>
                <a:gd name="connsiteY5" fmla="*/ 1539 h 328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6107" h="328114">
                  <a:moveTo>
                    <a:pt x="252822" y="1539"/>
                  </a:moveTo>
                  <a:cubicBezTo>
                    <a:pt x="335429" y="-10494"/>
                    <a:pt x="418848" y="49794"/>
                    <a:pt x="451641" y="122177"/>
                  </a:cubicBezTo>
                  <a:cubicBezTo>
                    <a:pt x="479697" y="184273"/>
                    <a:pt x="470594" y="255285"/>
                    <a:pt x="391790" y="297430"/>
                  </a:cubicBezTo>
                  <a:cubicBezTo>
                    <a:pt x="301077" y="345935"/>
                    <a:pt x="55935" y="343254"/>
                    <a:pt x="8614" y="243252"/>
                  </a:cubicBezTo>
                  <a:cubicBezTo>
                    <a:pt x="-12895" y="197678"/>
                    <a:pt x="8240" y="136766"/>
                    <a:pt x="45897" y="97302"/>
                  </a:cubicBezTo>
                  <a:cubicBezTo>
                    <a:pt x="98704" y="42064"/>
                    <a:pt x="181872" y="11950"/>
                    <a:pt x="252822" y="153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24" name="Graphic 12">
              <a:extLst>
                <a:ext uri="{FF2B5EF4-FFF2-40B4-BE49-F238E27FC236}">
                  <a16:creationId xmlns:a16="http://schemas.microsoft.com/office/drawing/2014/main" id="{CEF42844-A829-4ED2-A360-63BB2A7C45EE}"/>
                </a:ext>
              </a:extLst>
            </p:cNvPr>
            <p:cNvSpPr/>
            <p:nvPr/>
          </p:nvSpPr>
          <p:spPr>
            <a:xfrm>
              <a:off x="11142141" y="3272152"/>
              <a:ext cx="180625" cy="158824"/>
            </a:xfrm>
            <a:custGeom>
              <a:avLst/>
              <a:gdLst>
                <a:gd name="connsiteX0" fmla="*/ 63289 w 3341477"/>
                <a:gd name="connsiteY0" fmla="*/ 1933384 h 2938167"/>
                <a:gd name="connsiteX1" fmla="*/ 263314 w 3341477"/>
                <a:gd name="connsiteY1" fmla="*/ 514159 h 2938167"/>
                <a:gd name="connsiteX2" fmla="*/ 1098276 w 3341477"/>
                <a:gd name="connsiteY2" fmla="*/ 952 h 2938167"/>
                <a:gd name="connsiteX3" fmla="*/ 2654089 w 3341477"/>
                <a:gd name="connsiteY3" fmla="*/ 371284 h 2938167"/>
                <a:gd name="connsiteX4" fmla="*/ 3219398 w 3341477"/>
                <a:gd name="connsiteY4" fmla="*/ 2080926 h 2938167"/>
                <a:gd name="connsiteX5" fmla="*/ 2044489 w 3341477"/>
                <a:gd name="connsiteY5" fmla="*/ 2933509 h 2938167"/>
                <a:gd name="connsiteX6" fmla="*/ 453814 w 3341477"/>
                <a:gd name="connsiteY6" fmla="*/ 2495359 h 2938167"/>
                <a:gd name="connsiteX7" fmla="*/ 63289 w 3341477"/>
                <a:gd name="connsiteY7" fmla="*/ 1933384 h 2938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41477" h="2938167">
                  <a:moveTo>
                    <a:pt x="63289" y="1933384"/>
                  </a:moveTo>
                  <a:cubicBezTo>
                    <a:pt x="56717" y="1895856"/>
                    <a:pt x="-165311" y="914209"/>
                    <a:pt x="263314" y="514159"/>
                  </a:cubicBezTo>
                  <a:cubicBezTo>
                    <a:pt x="691939" y="114109"/>
                    <a:pt x="609262" y="11620"/>
                    <a:pt x="1098276" y="952"/>
                  </a:cubicBezTo>
                  <a:cubicBezTo>
                    <a:pt x="1587289" y="-9716"/>
                    <a:pt x="2320714" y="66484"/>
                    <a:pt x="2654089" y="371284"/>
                  </a:cubicBezTo>
                  <a:cubicBezTo>
                    <a:pt x="2987464" y="676084"/>
                    <a:pt x="3603732" y="1514094"/>
                    <a:pt x="3219398" y="2080926"/>
                  </a:cubicBezTo>
                  <a:cubicBezTo>
                    <a:pt x="2835064" y="2647759"/>
                    <a:pt x="2558839" y="2895409"/>
                    <a:pt x="2044489" y="2933509"/>
                  </a:cubicBezTo>
                  <a:cubicBezTo>
                    <a:pt x="1530139" y="2971609"/>
                    <a:pt x="701464" y="2771584"/>
                    <a:pt x="453814" y="2495359"/>
                  </a:cubicBezTo>
                  <a:cubicBezTo>
                    <a:pt x="206164" y="2219134"/>
                    <a:pt x="101389" y="2152459"/>
                    <a:pt x="63289" y="193338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Graphic 15">
              <a:extLst>
                <a:ext uri="{FF2B5EF4-FFF2-40B4-BE49-F238E27FC236}">
                  <a16:creationId xmlns:a16="http://schemas.microsoft.com/office/drawing/2014/main" id="{57B23B52-A1C3-44EF-BC11-9094A0DA11AB}"/>
                </a:ext>
              </a:extLst>
            </p:cNvPr>
            <p:cNvSpPr/>
            <p:nvPr/>
          </p:nvSpPr>
          <p:spPr>
            <a:xfrm>
              <a:off x="11602136" y="3379098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Graphic 15">
              <a:extLst>
                <a:ext uri="{FF2B5EF4-FFF2-40B4-BE49-F238E27FC236}">
                  <a16:creationId xmlns:a16="http://schemas.microsoft.com/office/drawing/2014/main" id="{064E08E5-DA92-4CF2-A0BF-E341800227B2}"/>
                </a:ext>
              </a:extLst>
            </p:cNvPr>
            <p:cNvSpPr/>
            <p:nvPr/>
          </p:nvSpPr>
          <p:spPr>
            <a:xfrm>
              <a:off x="10948005" y="3504095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7A222560-E657-4CAE-B667-7BE9E224B244}"/>
                </a:ext>
              </a:extLst>
            </p:cNvPr>
            <p:cNvSpPr/>
            <p:nvPr/>
          </p:nvSpPr>
          <p:spPr>
            <a:xfrm>
              <a:off x="11343727" y="3666564"/>
              <a:ext cx="173527" cy="138496"/>
            </a:xfrm>
            <a:custGeom>
              <a:avLst/>
              <a:gdLst>
                <a:gd name="connsiteX0" fmla="*/ 237392 w 789043"/>
                <a:gd name="connsiteY0" fmla="*/ 81 h 629754"/>
                <a:gd name="connsiteX1" fmla="*/ 758692 w 789043"/>
                <a:gd name="connsiteY1" fmla="*/ 233550 h 629754"/>
                <a:gd name="connsiteX2" fmla="*/ 650647 w 789043"/>
                <a:gd name="connsiteY2" fmla="*/ 335111 h 629754"/>
                <a:gd name="connsiteX3" fmla="*/ 315041 w 789043"/>
                <a:gd name="connsiteY3" fmla="*/ 584992 h 629754"/>
                <a:gd name="connsiteX4" fmla="*/ 192159 w 789043"/>
                <a:gd name="connsiteY4" fmla="*/ 625953 h 629754"/>
                <a:gd name="connsiteX5" fmla="*/ 124264 w 789043"/>
                <a:gd name="connsiteY5" fmla="*/ 552260 h 629754"/>
                <a:gd name="connsiteX6" fmla="*/ 1631 w 789043"/>
                <a:gd name="connsiteY6" fmla="*/ 133735 h 629754"/>
                <a:gd name="connsiteX7" fmla="*/ 35422 w 789043"/>
                <a:gd name="connsiteY7" fmla="*/ 14157 h 629754"/>
                <a:gd name="connsiteX8" fmla="*/ 113728 w 789043"/>
                <a:gd name="connsiteY8" fmla="*/ 378 h 629754"/>
                <a:gd name="connsiteX9" fmla="*/ 237392 w 789043"/>
                <a:gd name="connsiteY9" fmla="*/ 81 h 629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89043" h="629754">
                  <a:moveTo>
                    <a:pt x="237392" y="81"/>
                  </a:moveTo>
                  <a:cubicBezTo>
                    <a:pt x="474795" y="-992"/>
                    <a:pt x="907215" y="10463"/>
                    <a:pt x="758692" y="233550"/>
                  </a:cubicBezTo>
                  <a:cubicBezTo>
                    <a:pt x="731135" y="274948"/>
                    <a:pt x="690486" y="305435"/>
                    <a:pt x="650647" y="335111"/>
                  </a:cubicBezTo>
                  <a:cubicBezTo>
                    <a:pt x="538737" y="418405"/>
                    <a:pt x="426889" y="501698"/>
                    <a:pt x="315041" y="584992"/>
                  </a:cubicBezTo>
                  <a:cubicBezTo>
                    <a:pt x="278943" y="611863"/>
                    <a:pt x="234865" y="640167"/>
                    <a:pt x="192159" y="625953"/>
                  </a:cubicBezTo>
                  <a:cubicBezTo>
                    <a:pt x="159614" y="615105"/>
                    <a:pt x="139851" y="582810"/>
                    <a:pt x="124264" y="552260"/>
                  </a:cubicBezTo>
                  <a:cubicBezTo>
                    <a:pt x="57742" y="422021"/>
                    <a:pt x="15908" y="279250"/>
                    <a:pt x="1631" y="133735"/>
                  </a:cubicBezTo>
                  <a:cubicBezTo>
                    <a:pt x="-2671" y="90343"/>
                    <a:pt x="-676" y="38596"/>
                    <a:pt x="35422" y="14157"/>
                  </a:cubicBezTo>
                  <a:cubicBezTo>
                    <a:pt x="57804" y="-931"/>
                    <a:pt x="86795" y="-557"/>
                    <a:pt x="113728" y="378"/>
                  </a:cubicBezTo>
                  <a:cubicBezTo>
                    <a:pt x="138207" y="1243"/>
                    <a:pt x="182606" y="328"/>
                    <a:pt x="237392" y="8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59226104-0061-4319-8237-9C001BF85D49}"/>
              </a:ext>
            </a:extLst>
          </p:cNvPr>
          <p:cNvSpPr/>
          <p:nvPr/>
        </p:nvSpPr>
        <p:spPr>
          <a:xfrm rot="5400000">
            <a:off x="615181" y="-615181"/>
            <a:ext cx="1085312" cy="2315675"/>
          </a:xfrm>
          <a:custGeom>
            <a:avLst/>
            <a:gdLst>
              <a:gd name="connsiteX0" fmla="*/ 0 w 1085312"/>
              <a:gd name="connsiteY0" fmla="*/ 2315675 h 2315675"/>
              <a:gd name="connsiteX1" fmla="*/ 0 w 1085312"/>
              <a:gd name="connsiteY1" fmla="*/ 0 h 2315675"/>
              <a:gd name="connsiteX2" fmla="*/ 53089 w 1085312"/>
              <a:gd name="connsiteY2" fmla="*/ 4542 h 2315675"/>
              <a:gd name="connsiteX3" fmla="*/ 790077 w 1085312"/>
              <a:gd name="connsiteY3" fmla="*/ 872756 h 2315675"/>
              <a:gd name="connsiteX4" fmla="*/ 1085252 w 1085312"/>
              <a:gd name="connsiteY4" fmla="*/ 1943649 h 2315675"/>
              <a:gd name="connsiteX5" fmla="*/ 1064832 w 1085312"/>
              <a:gd name="connsiteY5" fmla="*/ 2198094 h 2315675"/>
              <a:gd name="connsiteX6" fmla="*/ 1043734 w 1085312"/>
              <a:gd name="connsiteY6" fmla="*/ 2315675 h 2315675"/>
              <a:gd name="connsiteX7" fmla="*/ 0 w 1085312"/>
              <a:gd name="connsiteY7" fmla="*/ 2315675 h 2315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85312" h="2315675">
                <a:moveTo>
                  <a:pt x="0" y="2315675"/>
                </a:moveTo>
                <a:lnTo>
                  <a:pt x="0" y="0"/>
                </a:lnTo>
                <a:lnTo>
                  <a:pt x="53089" y="4542"/>
                </a:lnTo>
                <a:cubicBezTo>
                  <a:pt x="405263" y="73503"/>
                  <a:pt x="612623" y="486635"/>
                  <a:pt x="790077" y="872756"/>
                </a:cubicBezTo>
                <a:cubicBezTo>
                  <a:pt x="937425" y="1193596"/>
                  <a:pt x="1088787" y="1533232"/>
                  <a:pt x="1085252" y="1943649"/>
                </a:cubicBezTo>
                <a:cubicBezTo>
                  <a:pt x="1084528" y="2029058"/>
                  <a:pt x="1077341" y="2113833"/>
                  <a:pt x="1064832" y="2198094"/>
                </a:cubicBezTo>
                <a:lnTo>
                  <a:pt x="1043734" y="2315675"/>
                </a:lnTo>
                <a:lnTo>
                  <a:pt x="0" y="2315675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D78318D-FE3E-41D7-9A8C-2065A2C46A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5717" y="787068"/>
            <a:ext cx="10077557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DB06718-79E7-4159-A003-F86FE7B3D8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5717" y="2521885"/>
            <a:ext cx="10077557" cy="35490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1F99FF-FFE2-431D-A0C8-A46C21712A2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25718" y="13652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none" spc="11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8769D389-4C4C-4FD7-9E6B-9F44477F0EB8}" type="datetime1">
              <a:rPr lang="en-US" smtClean="0"/>
              <a:t>1/23/2026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C3547E-668D-4191-847C-7424F75496E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25718" y="6356350"/>
            <a:ext cx="34506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none" spc="11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BB6E6E-8527-4F63-A0C7-84CD44A2B0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5367" y="6356350"/>
            <a:ext cx="5298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none" spc="11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E1076ED0-0DB3-4879-AAE5-5C20D22C1D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2205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1" r:id="rId6"/>
    <p:sldLayoutId id="2147483727" r:id="rId7"/>
    <p:sldLayoutId id="2147483728" r:id="rId8"/>
    <p:sldLayoutId id="2147483729" r:id="rId9"/>
    <p:sldLayoutId id="2147483730" r:id="rId10"/>
    <p:sldLayoutId id="2147483732" r:id="rId11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600" i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57200" indent="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914400" indent="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www.gov.scot/programme-for-government/" TargetMode="Externa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3DE188C-E767-121A-5E88-268385F1FD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Freeform: Shape 34">
            <a:extLst>
              <a:ext uri="{FF2B5EF4-FFF2-40B4-BE49-F238E27FC236}">
                <a16:creationId xmlns:a16="http://schemas.microsoft.com/office/drawing/2014/main" id="{435959F4-53DA-47FF-BC24-1E5B75C698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753030" y="5516668"/>
            <a:ext cx="2438970" cy="1341332"/>
          </a:xfrm>
          <a:custGeom>
            <a:avLst/>
            <a:gdLst>
              <a:gd name="connsiteX0" fmla="*/ 2025355 w 2438970"/>
              <a:gd name="connsiteY0" fmla="*/ 235 h 1341332"/>
              <a:gd name="connsiteX1" fmla="*/ 2381960 w 2438970"/>
              <a:gd name="connsiteY1" fmla="*/ 44517 h 1341332"/>
              <a:gd name="connsiteX2" fmla="*/ 2438970 w 2438970"/>
              <a:gd name="connsiteY2" fmla="*/ 58872 h 1341332"/>
              <a:gd name="connsiteX3" fmla="*/ 2438970 w 2438970"/>
              <a:gd name="connsiteY3" fmla="*/ 1341332 h 1341332"/>
              <a:gd name="connsiteX4" fmla="*/ 0 w 2438970"/>
              <a:gd name="connsiteY4" fmla="*/ 1341332 h 1341332"/>
              <a:gd name="connsiteX5" fmla="*/ 13333 w 2438970"/>
              <a:gd name="connsiteY5" fmla="*/ 1328018 h 1341332"/>
              <a:gd name="connsiteX6" fmla="*/ 936262 w 2438970"/>
              <a:gd name="connsiteY6" fmla="*/ 459947 h 1341332"/>
              <a:gd name="connsiteX7" fmla="*/ 1554028 w 2438970"/>
              <a:gd name="connsiteY7" fmla="*/ 71153 h 1341332"/>
              <a:gd name="connsiteX8" fmla="*/ 2025355 w 2438970"/>
              <a:gd name="connsiteY8" fmla="*/ 235 h 1341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38970" h="1341332">
                <a:moveTo>
                  <a:pt x="2025355" y="235"/>
                </a:moveTo>
                <a:cubicBezTo>
                  <a:pt x="2143847" y="2306"/>
                  <a:pt x="2262766" y="17993"/>
                  <a:pt x="2381960" y="44517"/>
                </a:cubicBezTo>
                <a:lnTo>
                  <a:pt x="2438970" y="58872"/>
                </a:lnTo>
                <a:lnTo>
                  <a:pt x="2438970" y="1341332"/>
                </a:lnTo>
                <a:lnTo>
                  <a:pt x="0" y="1341332"/>
                </a:lnTo>
                <a:lnTo>
                  <a:pt x="13333" y="1328018"/>
                </a:lnTo>
                <a:cubicBezTo>
                  <a:pt x="324723" y="1028950"/>
                  <a:pt x="645390" y="738459"/>
                  <a:pt x="936262" y="459947"/>
                </a:cubicBezTo>
                <a:cubicBezTo>
                  <a:pt x="1139660" y="265152"/>
                  <a:pt x="1345794" y="140817"/>
                  <a:pt x="1554028" y="71153"/>
                </a:cubicBezTo>
                <a:cubicBezTo>
                  <a:pt x="1710136" y="18918"/>
                  <a:pt x="1867365" y="-2526"/>
                  <a:pt x="2025355" y="235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278" name="Group 277">
            <a:extLst>
              <a:ext uri="{FF2B5EF4-FFF2-40B4-BE49-F238E27FC236}">
                <a16:creationId xmlns:a16="http://schemas.microsoft.com/office/drawing/2014/main" id="{A7CF83E8-F6F0-41E3-B580-7412A04DDF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776050" y="5204025"/>
            <a:ext cx="886141" cy="802496"/>
            <a:chOff x="10948005" y="3272152"/>
            <a:chExt cx="868640" cy="786648"/>
          </a:xfrm>
          <a:solidFill>
            <a:schemeClr val="accent1"/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1A0B6DBB-705D-48D0-842C-F9DFA7684D1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94317" y="3944888"/>
              <a:ext cx="128449" cy="113912"/>
            </a:xfrm>
            <a:custGeom>
              <a:avLst/>
              <a:gdLst>
                <a:gd name="connsiteX0" fmla="*/ 237621 w 453152"/>
                <a:gd name="connsiteY0" fmla="*/ 965 h 401867"/>
                <a:gd name="connsiteX1" fmla="*/ 370246 w 453152"/>
                <a:gd name="connsiteY1" fmla="*/ 23666 h 401867"/>
                <a:gd name="connsiteX2" fmla="*/ 437392 w 453152"/>
                <a:gd name="connsiteY2" fmla="*/ 198545 h 401867"/>
                <a:gd name="connsiteX3" fmla="*/ 67745 w 453152"/>
                <a:gd name="connsiteY3" fmla="*/ 392003 h 401867"/>
                <a:gd name="connsiteX4" fmla="*/ 911 w 453152"/>
                <a:gd name="connsiteY4" fmla="*/ 254095 h 401867"/>
                <a:gd name="connsiteX5" fmla="*/ 115564 w 453152"/>
                <a:gd name="connsiteY5" fmla="*/ 51160 h 401867"/>
                <a:gd name="connsiteX6" fmla="*/ 237621 w 453152"/>
                <a:gd name="connsiteY6" fmla="*/ 965 h 401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3152" h="401867">
                  <a:moveTo>
                    <a:pt x="237621" y="965"/>
                  </a:moveTo>
                  <a:cubicBezTo>
                    <a:pt x="283632" y="-2971"/>
                    <a:pt x="331405" y="5243"/>
                    <a:pt x="370246" y="23666"/>
                  </a:cubicBezTo>
                  <a:cubicBezTo>
                    <a:pt x="436830" y="55275"/>
                    <a:pt x="477168" y="116810"/>
                    <a:pt x="437392" y="198545"/>
                  </a:cubicBezTo>
                  <a:cubicBezTo>
                    <a:pt x="391568" y="292624"/>
                    <a:pt x="176850" y="441630"/>
                    <a:pt x="67745" y="392003"/>
                  </a:cubicBezTo>
                  <a:cubicBezTo>
                    <a:pt x="18056" y="369372"/>
                    <a:pt x="-5012" y="308398"/>
                    <a:pt x="911" y="254095"/>
                  </a:cubicBezTo>
                  <a:cubicBezTo>
                    <a:pt x="9203" y="178033"/>
                    <a:pt x="61012" y="103094"/>
                    <a:pt x="115564" y="51160"/>
                  </a:cubicBezTo>
                  <a:cubicBezTo>
                    <a:pt x="147361" y="20985"/>
                    <a:pt x="191610" y="4900"/>
                    <a:pt x="237621" y="96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C194A764-16E1-4D0D-9357-76F80E6086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53045" y="3808430"/>
              <a:ext cx="144912" cy="193414"/>
            </a:xfrm>
            <a:custGeom>
              <a:avLst/>
              <a:gdLst>
                <a:gd name="connsiteX0" fmla="*/ 390625 w 511232"/>
                <a:gd name="connsiteY0" fmla="*/ 1621 h 682341"/>
                <a:gd name="connsiteX1" fmla="*/ 508142 w 511232"/>
                <a:gd name="connsiteY1" fmla="*/ 64038 h 682341"/>
                <a:gd name="connsiteX2" fmla="*/ 508453 w 511232"/>
                <a:gd name="connsiteY2" fmla="*/ 121832 h 682341"/>
                <a:gd name="connsiteX3" fmla="*/ 316492 w 511232"/>
                <a:gd name="connsiteY3" fmla="*/ 567602 h 682341"/>
                <a:gd name="connsiteX4" fmla="*/ 80265 w 511232"/>
                <a:gd name="connsiteY4" fmla="*/ 640359 h 682341"/>
                <a:gd name="connsiteX5" fmla="*/ 13306 w 511232"/>
                <a:gd name="connsiteY5" fmla="*/ 274828 h 682341"/>
                <a:gd name="connsiteX6" fmla="*/ 140989 w 511232"/>
                <a:gd name="connsiteY6" fmla="*/ 107181 h 682341"/>
                <a:gd name="connsiteX7" fmla="*/ 390625 w 511232"/>
                <a:gd name="connsiteY7" fmla="*/ 1621 h 682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11232" h="682341">
                  <a:moveTo>
                    <a:pt x="390625" y="1621"/>
                  </a:moveTo>
                  <a:cubicBezTo>
                    <a:pt x="446543" y="-5212"/>
                    <a:pt x="493343" y="8441"/>
                    <a:pt x="508142" y="64038"/>
                  </a:cubicBezTo>
                  <a:cubicBezTo>
                    <a:pt x="513192" y="82866"/>
                    <a:pt x="511134" y="102754"/>
                    <a:pt x="508453" y="121832"/>
                  </a:cubicBezTo>
                  <a:cubicBezTo>
                    <a:pt x="485324" y="287796"/>
                    <a:pt x="417242" y="443971"/>
                    <a:pt x="316492" y="567602"/>
                  </a:cubicBezTo>
                  <a:cubicBezTo>
                    <a:pt x="253024" y="645534"/>
                    <a:pt x="165055" y="737743"/>
                    <a:pt x="80265" y="640359"/>
                  </a:cubicBezTo>
                  <a:cubicBezTo>
                    <a:pt x="5014" y="553948"/>
                    <a:pt x="-17368" y="383621"/>
                    <a:pt x="13306" y="274828"/>
                  </a:cubicBezTo>
                  <a:cubicBezTo>
                    <a:pt x="33443" y="203318"/>
                    <a:pt x="83382" y="146521"/>
                    <a:pt x="140989" y="107181"/>
                  </a:cubicBezTo>
                  <a:cubicBezTo>
                    <a:pt x="178904" y="81308"/>
                    <a:pt x="297428" y="13010"/>
                    <a:pt x="390625" y="162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115B7F3F-A40D-4F24-8536-E2420B4332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84524" y="3907536"/>
              <a:ext cx="132121" cy="93006"/>
            </a:xfrm>
            <a:custGeom>
              <a:avLst/>
              <a:gdLst>
                <a:gd name="connsiteX0" fmla="*/ 252822 w 466107"/>
                <a:gd name="connsiteY0" fmla="*/ 1539 h 328114"/>
                <a:gd name="connsiteX1" fmla="*/ 451641 w 466107"/>
                <a:gd name="connsiteY1" fmla="*/ 122177 h 328114"/>
                <a:gd name="connsiteX2" fmla="*/ 391790 w 466107"/>
                <a:gd name="connsiteY2" fmla="*/ 297430 h 328114"/>
                <a:gd name="connsiteX3" fmla="*/ 8614 w 466107"/>
                <a:gd name="connsiteY3" fmla="*/ 243252 h 328114"/>
                <a:gd name="connsiteX4" fmla="*/ 45897 w 466107"/>
                <a:gd name="connsiteY4" fmla="*/ 97302 h 328114"/>
                <a:gd name="connsiteX5" fmla="*/ 252822 w 466107"/>
                <a:gd name="connsiteY5" fmla="*/ 1539 h 328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6107" h="328114">
                  <a:moveTo>
                    <a:pt x="252822" y="1539"/>
                  </a:moveTo>
                  <a:cubicBezTo>
                    <a:pt x="335429" y="-10494"/>
                    <a:pt x="418848" y="49794"/>
                    <a:pt x="451641" y="122177"/>
                  </a:cubicBezTo>
                  <a:cubicBezTo>
                    <a:pt x="479697" y="184273"/>
                    <a:pt x="470594" y="255285"/>
                    <a:pt x="391790" y="297430"/>
                  </a:cubicBezTo>
                  <a:cubicBezTo>
                    <a:pt x="301077" y="345935"/>
                    <a:pt x="55935" y="343254"/>
                    <a:pt x="8614" y="243252"/>
                  </a:cubicBezTo>
                  <a:cubicBezTo>
                    <a:pt x="-12895" y="197678"/>
                    <a:pt x="8240" y="136766"/>
                    <a:pt x="45897" y="97302"/>
                  </a:cubicBezTo>
                  <a:cubicBezTo>
                    <a:pt x="98704" y="42064"/>
                    <a:pt x="181872" y="11950"/>
                    <a:pt x="252822" y="153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41" name="Graphic 12">
              <a:extLst>
                <a:ext uri="{FF2B5EF4-FFF2-40B4-BE49-F238E27FC236}">
                  <a16:creationId xmlns:a16="http://schemas.microsoft.com/office/drawing/2014/main" id="{CEF42844-A829-4ED2-A360-63BB2A7C45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42141" y="3272152"/>
              <a:ext cx="180625" cy="158824"/>
            </a:xfrm>
            <a:custGeom>
              <a:avLst/>
              <a:gdLst>
                <a:gd name="connsiteX0" fmla="*/ 63289 w 3341477"/>
                <a:gd name="connsiteY0" fmla="*/ 1933384 h 2938167"/>
                <a:gd name="connsiteX1" fmla="*/ 263314 w 3341477"/>
                <a:gd name="connsiteY1" fmla="*/ 514159 h 2938167"/>
                <a:gd name="connsiteX2" fmla="*/ 1098276 w 3341477"/>
                <a:gd name="connsiteY2" fmla="*/ 952 h 2938167"/>
                <a:gd name="connsiteX3" fmla="*/ 2654089 w 3341477"/>
                <a:gd name="connsiteY3" fmla="*/ 371284 h 2938167"/>
                <a:gd name="connsiteX4" fmla="*/ 3219398 w 3341477"/>
                <a:gd name="connsiteY4" fmla="*/ 2080926 h 2938167"/>
                <a:gd name="connsiteX5" fmla="*/ 2044489 w 3341477"/>
                <a:gd name="connsiteY5" fmla="*/ 2933509 h 2938167"/>
                <a:gd name="connsiteX6" fmla="*/ 453814 w 3341477"/>
                <a:gd name="connsiteY6" fmla="*/ 2495359 h 2938167"/>
                <a:gd name="connsiteX7" fmla="*/ 63289 w 3341477"/>
                <a:gd name="connsiteY7" fmla="*/ 1933384 h 2938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41477" h="2938167">
                  <a:moveTo>
                    <a:pt x="63289" y="1933384"/>
                  </a:moveTo>
                  <a:cubicBezTo>
                    <a:pt x="56717" y="1895856"/>
                    <a:pt x="-165311" y="914209"/>
                    <a:pt x="263314" y="514159"/>
                  </a:cubicBezTo>
                  <a:cubicBezTo>
                    <a:pt x="691939" y="114109"/>
                    <a:pt x="609262" y="11620"/>
                    <a:pt x="1098276" y="952"/>
                  </a:cubicBezTo>
                  <a:cubicBezTo>
                    <a:pt x="1587289" y="-9716"/>
                    <a:pt x="2320714" y="66484"/>
                    <a:pt x="2654089" y="371284"/>
                  </a:cubicBezTo>
                  <a:cubicBezTo>
                    <a:pt x="2987464" y="676084"/>
                    <a:pt x="3603732" y="1514094"/>
                    <a:pt x="3219398" y="2080926"/>
                  </a:cubicBezTo>
                  <a:cubicBezTo>
                    <a:pt x="2835064" y="2647759"/>
                    <a:pt x="2558839" y="2895409"/>
                    <a:pt x="2044489" y="2933509"/>
                  </a:cubicBezTo>
                  <a:cubicBezTo>
                    <a:pt x="1530139" y="2971609"/>
                    <a:pt x="701464" y="2771584"/>
                    <a:pt x="453814" y="2495359"/>
                  </a:cubicBezTo>
                  <a:cubicBezTo>
                    <a:pt x="206164" y="2219134"/>
                    <a:pt x="101389" y="2152459"/>
                    <a:pt x="63289" y="193338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Graphic 15">
              <a:extLst>
                <a:ext uri="{FF2B5EF4-FFF2-40B4-BE49-F238E27FC236}">
                  <a16:creationId xmlns:a16="http://schemas.microsoft.com/office/drawing/2014/main" id="{57B23B52-A1C3-44EF-BC11-9094A0DA11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02136" y="3379098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Graphic 15">
              <a:extLst>
                <a:ext uri="{FF2B5EF4-FFF2-40B4-BE49-F238E27FC236}">
                  <a16:creationId xmlns:a16="http://schemas.microsoft.com/office/drawing/2014/main" id="{064E08E5-DA92-4CF2-A0BF-E341800227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8005" y="3504095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7A222560-E657-4CAE-B667-7BE9E224B2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43727" y="3666564"/>
              <a:ext cx="173527" cy="138496"/>
            </a:xfrm>
            <a:custGeom>
              <a:avLst/>
              <a:gdLst>
                <a:gd name="connsiteX0" fmla="*/ 237392 w 789043"/>
                <a:gd name="connsiteY0" fmla="*/ 81 h 629754"/>
                <a:gd name="connsiteX1" fmla="*/ 758692 w 789043"/>
                <a:gd name="connsiteY1" fmla="*/ 233550 h 629754"/>
                <a:gd name="connsiteX2" fmla="*/ 650647 w 789043"/>
                <a:gd name="connsiteY2" fmla="*/ 335111 h 629754"/>
                <a:gd name="connsiteX3" fmla="*/ 315041 w 789043"/>
                <a:gd name="connsiteY3" fmla="*/ 584992 h 629754"/>
                <a:gd name="connsiteX4" fmla="*/ 192159 w 789043"/>
                <a:gd name="connsiteY4" fmla="*/ 625953 h 629754"/>
                <a:gd name="connsiteX5" fmla="*/ 124264 w 789043"/>
                <a:gd name="connsiteY5" fmla="*/ 552260 h 629754"/>
                <a:gd name="connsiteX6" fmla="*/ 1631 w 789043"/>
                <a:gd name="connsiteY6" fmla="*/ 133735 h 629754"/>
                <a:gd name="connsiteX7" fmla="*/ 35422 w 789043"/>
                <a:gd name="connsiteY7" fmla="*/ 14157 h 629754"/>
                <a:gd name="connsiteX8" fmla="*/ 113728 w 789043"/>
                <a:gd name="connsiteY8" fmla="*/ 378 h 629754"/>
                <a:gd name="connsiteX9" fmla="*/ 237392 w 789043"/>
                <a:gd name="connsiteY9" fmla="*/ 81 h 629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89043" h="629754">
                  <a:moveTo>
                    <a:pt x="237392" y="81"/>
                  </a:moveTo>
                  <a:cubicBezTo>
                    <a:pt x="474795" y="-992"/>
                    <a:pt x="907215" y="10463"/>
                    <a:pt x="758692" y="233550"/>
                  </a:cubicBezTo>
                  <a:cubicBezTo>
                    <a:pt x="731135" y="274948"/>
                    <a:pt x="690486" y="305435"/>
                    <a:pt x="650647" y="335111"/>
                  </a:cubicBezTo>
                  <a:cubicBezTo>
                    <a:pt x="538737" y="418405"/>
                    <a:pt x="426889" y="501698"/>
                    <a:pt x="315041" y="584992"/>
                  </a:cubicBezTo>
                  <a:cubicBezTo>
                    <a:pt x="278943" y="611863"/>
                    <a:pt x="234865" y="640167"/>
                    <a:pt x="192159" y="625953"/>
                  </a:cubicBezTo>
                  <a:cubicBezTo>
                    <a:pt x="159614" y="615105"/>
                    <a:pt x="139851" y="582810"/>
                    <a:pt x="124264" y="552260"/>
                  </a:cubicBezTo>
                  <a:cubicBezTo>
                    <a:pt x="57742" y="422021"/>
                    <a:pt x="15908" y="279250"/>
                    <a:pt x="1631" y="133735"/>
                  </a:cubicBezTo>
                  <a:cubicBezTo>
                    <a:pt x="-2671" y="90343"/>
                    <a:pt x="-676" y="38596"/>
                    <a:pt x="35422" y="14157"/>
                  </a:cubicBezTo>
                  <a:cubicBezTo>
                    <a:pt x="57804" y="-931"/>
                    <a:pt x="86795" y="-557"/>
                    <a:pt x="113728" y="378"/>
                  </a:cubicBezTo>
                  <a:cubicBezTo>
                    <a:pt x="138207" y="1243"/>
                    <a:pt x="182606" y="328"/>
                    <a:pt x="237392" y="8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79" name="Freeform: Shape 45">
            <a:extLst>
              <a:ext uri="{FF2B5EF4-FFF2-40B4-BE49-F238E27FC236}">
                <a16:creationId xmlns:a16="http://schemas.microsoft.com/office/drawing/2014/main" id="{59226104-0061-4319-8237-9C001BF85D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15181" y="-615181"/>
            <a:ext cx="1085312" cy="2315675"/>
          </a:xfrm>
          <a:custGeom>
            <a:avLst/>
            <a:gdLst>
              <a:gd name="connsiteX0" fmla="*/ 0 w 1085312"/>
              <a:gd name="connsiteY0" fmla="*/ 2315675 h 2315675"/>
              <a:gd name="connsiteX1" fmla="*/ 0 w 1085312"/>
              <a:gd name="connsiteY1" fmla="*/ 0 h 2315675"/>
              <a:gd name="connsiteX2" fmla="*/ 53089 w 1085312"/>
              <a:gd name="connsiteY2" fmla="*/ 4542 h 2315675"/>
              <a:gd name="connsiteX3" fmla="*/ 790077 w 1085312"/>
              <a:gd name="connsiteY3" fmla="*/ 872756 h 2315675"/>
              <a:gd name="connsiteX4" fmla="*/ 1085252 w 1085312"/>
              <a:gd name="connsiteY4" fmla="*/ 1943649 h 2315675"/>
              <a:gd name="connsiteX5" fmla="*/ 1064832 w 1085312"/>
              <a:gd name="connsiteY5" fmla="*/ 2198094 h 2315675"/>
              <a:gd name="connsiteX6" fmla="*/ 1043734 w 1085312"/>
              <a:gd name="connsiteY6" fmla="*/ 2315675 h 2315675"/>
              <a:gd name="connsiteX7" fmla="*/ 0 w 1085312"/>
              <a:gd name="connsiteY7" fmla="*/ 2315675 h 2315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85312" h="2315675">
                <a:moveTo>
                  <a:pt x="0" y="2315675"/>
                </a:moveTo>
                <a:lnTo>
                  <a:pt x="0" y="0"/>
                </a:lnTo>
                <a:lnTo>
                  <a:pt x="53089" y="4542"/>
                </a:lnTo>
                <a:cubicBezTo>
                  <a:pt x="405263" y="73503"/>
                  <a:pt x="612623" y="486635"/>
                  <a:pt x="790077" y="872756"/>
                </a:cubicBezTo>
                <a:cubicBezTo>
                  <a:pt x="937425" y="1193596"/>
                  <a:pt x="1088787" y="1533232"/>
                  <a:pt x="1085252" y="1943649"/>
                </a:cubicBezTo>
                <a:cubicBezTo>
                  <a:pt x="1084528" y="2029058"/>
                  <a:pt x="1077341" y="2113833"/>
                  <a:pt x="1064832" y="2198094"/>
                </a:cubicBezTo>
                <a:lnTo>
                  <a:pt x="1043734" y="2315675"/>
                </a:lnTo>
                <a:lnTo>
                  <a:pt x="0" y="2315675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280" name="Graphic 78">
            <a:extLst>
              <a:ext uri="{FF2B5EF4-FFF2-40B4-BE49-F238E27FC236}">
                <a16:creationId xmlns:a16="http://schemas.microsoft.com/office/drawing/2014/main" id="{51B01909-73B8-4486-A749-C643B1D7E3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30225" y="3267662"/>
            <a:ext cx="972241" cy="45718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49" name="Graphic 78">
              <a:extLst>
                <a:ext uri="{FF2B5EF4-FFF2-40B4-BE49-F238E27FC236}">
                  <a16:creationId xmlns:a16="http://schemas.microsoft.com/office/drawing/2014/main" id="{5E279D86-4533-45F1-B0AA-D237399A5E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50" name="Graphic 78">
              <a:extLst>
                <a:ext uri="{FF2B5EF4-FFF2-40B4-BE49-F238E27FC236}">
                  <a16:creationId xmlns:a16="http://schemas.microsoft.com/office/drawing/2014/main" id="{764FD722-CB31-4326-ADD8-CBA52FD1FF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51" name="Graphic 78">
                <a:extLst>
                  <a:ext uri="{FF2B5EF4-FFF2-40B4-BE49-F238E27FC236}">
                    <a16:creationId xmlns:a16="http://schemas.microsoft.com/office/drawing/2014/main" id="{24E4BCEC-8B0A-444E-8509-1B3BB0449E5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2" name="Graphic 78">
                <a:extLst>
                  <a:ext uri="{FF2B5EF4-FFF2-40B4-BE49-F238E27FC236}">
                    <a16:creationId xmlns:a16="http://schemas.microsoft.com/office/drawing/2014/main" id="{9DB36622-1DC7-4B17-8984-588BA8999FF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3" name="Graphic 78">
                <a:extLst>
                  <a:ext uri="{FF2B5EF4-FFF2-40B4-BE49-F238E27FC236}">
                    <a16:creationId xmlns:a16="http://schemas.microsoft.com/office/drawing/2014/main" id="{51B97AF0-1974-42B9-B5FC-A332C52E827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4" name="Graphic 78">
                <a:extLst>
                  <a:ext uri="{FF2B5EF4-FFF2-40B4-BE49-F238E27FC236}">
                    <a16:creationId xmlns:a16="http://schemas.microsoft.com/office/drawing/2014/main" id="{95A298AD-BE5D-4BE1-8CDF-DBFB42D63FE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 useBgFill="1">
        <p:nvSpPr>
          <p:cNvPr id="281" name="Rectangle 280">
            <a:extLst>
              <a:ext uri="{FF2B5EF4-FFF2-40B4-BE49-F238E27FC236}">
                <a16:creationId xmlns:a16="http://schemas.microsoft.com/office/drawing/2014/main" id="{A5D0B0D3-D735-4619-AA45-B57B791E17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4E8A7BE-0E74-5110-D723-A559845D86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352" y="1122363"/>
            <a:ext cx="5313400" cy="1978346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000" dirty="0"/>
              <a:t>Delivering Scotland’s Air Departure Tax</a:t>
            </a:r>
          </a:p>
        </p:txBody>
      </p:sp>
      <p:sp>
        <p:nvSpPr>
          <p:cNvPr id="282" name="Freeform: Shape 57">
            <a:extLst>
              <a:ext uri="{FF2B5EF4-FFF2-40B4-BE49-F238E27FC236}">
                <a16:creationId xmlns:a16="http://schemas.microsoft.com/office/drawing/2014/main" id="{3D505D40-32E9-4C48-81F8-AD80433BE6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0" y="-7670"/>
            <a:ext cx="2438970" cy="1341332"/>
          </a:xfrm>
          <a:custGeom>
            <a:avLst/>
            <a:gdLst>
              <a:gd name="connsiteX0" fmla="*/ 2025355 w 2438970"/>
              <a:gd name="connsiteY0" fmla="*/ 235 h 1341332"/>
              <a:gd name="connsiteX1" fmla="*/ 2381960 w 2438970"/>
              <a:gd name="connsiteY1" fmla="*/ 44517 h 1341332"/>
              <a:gd name="connsiteX2" fmla="*/ 2438970 w 2438970"/>
              <a:gd name="connsiteY2" fmla="*/ 58872 h 1341332"/>
              <a:gd name="connsiteX3" fmla="*/ 2438970 w 2438970"/>
              <a:gd name="connsiteY3" fmla="*/ 1341332 h 1341332"/>
              <a:gd name="connsiteX4" fmla="*/ 0 w 2438970"/>
              <a:gd name="connsiteY4" fmla="*/ 1341332 h 1341332"/>
              <a:gd name="connsiteX5" fmla="*/ 13333 w 2438970"/>
              <a:gd name="connsiteY5" fmla="*/ 1328018 h 1341332"/>
              <a:gd name="connsiteX6" fmla="*/ 936262 w 2438970"/>
              <a:gd name="connsiteY6" fmla="*/ 459947 h 1341332"/>
              <a:gd name="connsiteX7" fmla="*/ 1554028 w 2438970"/>
              <a:gd name="connsiteY7" fmla="*/ 71153 h 1341332"/>
              <a:gd name="connsiteX8" fmla="*/ 2025355 w 2438970"/>
              <a:gd name="connsiteY8" fmla="*/ 235 h 1341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38970" h="1341332">
                <a:moveTo>
                  <a:pt x="2025355" y="235"/>
                </a:moveTo>
                <a:cubicBezTo>
                  <a:pt x="2143847" y="2306"/>
                  <a:pt x="2262766" y="17993"/>
                  <a:pt x="2381960" y="44517"/>
                </a:cubicBezTo>
                <a:lnTo>
                  <a:pt x="2438970" y="58872"/>
                </a:lnTo>
                <a:lnTo>
                  <a:pt x="2438970" y="1341332"/>
                </a:lnTo>
                <a:lnTo>
                  <a:pt x="0" y="1341332"/>
                </a:lnTo>
                <a:lnTo>
                  <a:pt x="13333" y="1328018"/>
                </a:lnTo>
                <a:cubicBezTo>
                  <a:pt x="324723" y="1028950"/>
                  <a:pt x="645390" y="738459"/>
                  <a:pt x="936262" y="459947"/>
                </a:cubicBezTo>
                <a:cubicBezTo>
                  <a:pt x="1139660" y="265152"/>
                  <a:pt x="1345794" y="140817"/>
                  <a:pt x="1554028" y="71153"/>
                </a:cubicBezTo>
                <a:cubicBezTo>
                  <a:pt x="1710136" y="18918"/>
                  <a:pt x="1867365" y="-2526"/>
                  <a:pt x="2025355" y="235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283" name="Group 282">
            <a:extLst>
              <a:ext uri="{FF2B5EF4-FFF2-40B4-BE49-F238E27FC236}">
                <a16:creationId xmlns:a16="http://schemas.microsoft.com/office/drawing/2014/main" id="{C507BF36-B92B-4CAC-BCA7-8364B51E1F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 flipV="1">
            <a:off x="1701611" y="285553"/>
            <a:ext cx="886141" cy="802496"/>
            <a:chOff x="10948005" y="3272152"/>
            <a:chExt cx="868640" cy="786648"/>
          </a:xfrm>
          <a:solidFill>
            <a:schemeClr val="accent1"/>
          </a:solidFill>
        </p:grpSpPr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2276237E-3A6D-452F-879C-FB8C77A18D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94317" y="3944888"/>
              <a:ext cx="128449" cy="113912"/>
            </a:xfrm>
            <a:custGeom>
              <a:avLst/>
              <a:gdLst>
                <a:gd name="connsiteX0" fmla="*/ 237621 w 453152"/>
                <a:gd name="connsiteY0" fmla="*/ 965 h 401867"/>
                <a:gd name="connsiteX1" fmla="*/ 370246 w 453152"/>
                <a:gd name="connsiteY1" fmla="*/ 23666 h 401867"/>
                <a:gd name="connsiteX2" fmla="*/ 437392 w 453152"/>
                <a:gd name="connsiteY2" fmla="*/ 198545 h 401867"/>
                <a:gd name="connsiteX3" fmla="*/ 67745 w 453152"/>
                <a:gd name="connsiteY3" fmla="*/ 392003 h 401867"/>
                <a:gd name="connsiteX4" fmla="*/ 911 w 453152"/>
                <a:gd name="connsiteY4" fmla="*/ 254095 h 401867"/>
                <a:gd name="connsiteX5" fmla="*/ 115564 w 453152"/>
                <a:gd name="connsiteY5" fmla="*/ 51160 h 401867"/>
                <a:gd name="connsiteX6" fmla="*/ 237621 w 453152"/>
                <a:gd name="connsiteY6" fmla="*/ 965 h 401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3152" h="401867">
                  <a:moveTo>
                    <a:pt x="237621" y="965"/>
                  </a:moveTo>
                  <a:cubicBezTo>
                    <a:pt x="283632" y="-2971"/>
                    <a:pt x="331405" y="5243"/>
                    <a:pt x="370246" y="23666"/>
                  </a:cubicBezTo>
                  <a:cubicBezTo>
                    <a:pt x="436830" y="55275"/>
                    <a:pt x="477168" y="116810"/>
                    <a:pt x="437392" y="198545"/>
                  </a:cubicBezTo>
                  <a:cubicBezTo>
                    <a:pt x="391568" y="292624"/>
                    <a:pt x="176850" y="441630"/>
                    <a:pt x="67745" y="392003"/>
                  </a:cubicBezTo>
                  <a:cubicBezTo>
                    <a:pt x="18056" y="369372"/>
                    <a:pt x="-5012" y="308398"/>
                    <a:pt x="911" y="254095"/>
                  </a:cubicBezTo>
                  <a:cubicBezTo>
                    <a:pt x="9203" y="178033"/>
                    <a:pt x="61012" y="103094"/>
                    <a:pt x="115564" y="51160"/>
                  </a:cubicBezTo>
                  <a:cubicBezTo>
                    <a:pt x="147361" y="20985"/>
                    <a:pt x="191610" y="4900"/>
                    <a:pt x="237621" y="96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284" name="Freeform: Shape 61">
              <a:extLst>
                <a:ext uri="{FF2B5EF4-FFF2-40B4-BE49-F238E27FC236}">
                  <a16:creationId xmlns:a16="http://schemas.microsoft.com/office/drawing/2014/main" id="{38BC9243-F4BF-48A7-89AE-DFA5B37DE6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53045" y="3808430"/>
              <a:ext cx="144912" cy="193414"/>
            </a:xfrm>
            <a:custGeom>
              <a:avLst/>
              <a:gdLst>
                <a:gd name="connsiteX0" fmla="*/ 390625 w 511232"/>
                <a:gd name="connsiteY0" fmla="*/ 1621 h 682341"/>
                <a:gd name="connsiteX1" fmla="*/ 508142 w 511232"/>
                <a:gd name="connsiteY1" fmla="*/ 64038 h 682341"/>
                <a:gd name="connsiteX2" fmla="*/ 508453 w 511232"/>
                <a:gd name="connsiteY2" fmla="*/ 121832 h 682341"/>
                <a:gd name="connsiteX3" fmla="*/ 316492 w 511232"/>
                <a:gd name="connsiteY3" fmla="*/ 567602 h 682341"/>
                <a:gd name="connsiteX4" fmla="*/ 80265 w 511232"/>
                <a:gd name="connsiteY4" fmla="*/ 640359 h 682341"/>
                <a:gd name="connsiteX5" fmla="*/ 13306 w 511232"/>
                <a:gd name="connsiteY5" fmla="*/ 274828 h 682341"/>
                <a:gd name="connsiteX6" fmla="*/ 140989 w 511232"/>
                <a:gd name="connsiteY6" fmla="*/ 107181 h 682341"/>
                <a:gd name="connsiteX7" fmla="*/ 390625 w 511232"/>
                <a:gd name="connsiteY7" fmla="*/ 1621 h 682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11232" h="682341">
                  <a:moveTo>
                    <a:pt x="390625" y="1621"/>
                  </a:moveTo>
                  <a:cubicBezTo>
                    <a:pt x="446543" y="-5212"/>
                    <a:pt x="493343" y="8441"/>
                    <a:pt x="508142" y="64038"/>
                  </a:cubicBezTo>
                  <a:cubicBezTo>
                    <a:pt x="513192" y="82866"/>
                    <a:pt x="511134" y="102754"/>
                    <a:pt x="508453" y="121832"/>
                  </a:cubicBezTo>
                  <a:cubicBezTo>
                    <a:pt x="485324" y="287796"/>
                    <a:pt x="417242" y="443971"/>
                    <a:pt x="316492" y="567602"/>
                  </a:cubicBezTo>
                  <a:cubicBezTo>
                    <a:pt x="253024" y="645534"/>
                    <a:pt x="165055" y="737743"/>
                    <a:pt x="80265" y="640359"/>
                  </a:cubicBezTo>
                  <a:cubicBezTo>
                    <a:pt x="5014" y="553948"/>
                    <a:pt x="-17368" y="383621"/>
                    <a:pt x="13306" y="274828"/>
                  </a:cubicBezTo>
                  <a:cubicBezTo>
                    <a:pt x="33443" y="203318"/>
                    <a:pt x="83382" y="146521"/>
                    <a:pt x="140989" y="107181"/>
                  </a:cubicBezTo>
                  <a:cubicBezTo>
                    <a:pt x="178904" y="81308"/>
                    <a:pt x="297428" y="13010"/>
                    <a:pt x="390625" y="162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5DE414EC-F3DF-412E-9B22-5328DAA99C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84524" y="3907536"/>
              <a:ext cx="132121" cy="93006"/>
            </a:xfrm>
            <a:custGeom>
              <a:avLst/>
              <a:gdLst>
                <a:gd name="connsiteX0" fmla="*/ 252822 w 466107"/>
                <a:gd name="connsiteY0" fmla="*/ 1539 h 328114"/>
                <a:gd name="connsiteX1" fmla="*/ 451641 w 466107"/>
                <a:gd name="connsiteY1" fmla="*/ 122177 h 328114"/>
                <a:gd name="connsiteX2" fmla="*/ 391790 w 466107"/>
                <a:gd name="connsiteY2" fmla="*/ 297430 h 328114"/>
                <a:gd name="connsiteX3" fmla="*/ 8614 w 466107"/>
                <a:gd name="connsiteY3" fmla="*/ 243252 h 328114"/>
                <a:gd name="connsiteX4" fmla="*/ 45897 w 466107"/>
                <a:gd name="connsiteY4" fmla="*/ 97302 h 328114"/>
                <a:gd name="connsiteX5" fmla="*/ 252822 w 466107"/>
                <a:gd name="connsiteY5" fmla="*/ 1539 h 328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6107" h="328114">
                  <a:moveTo>
                    <a:pt x="252822" y="1539"/>
                  </a:moveTo>
                  <a:cubicBezTo>
                    <a:pt x="335429" y="-10494"/>
                    <a:pt x="418848" y="49794"/>
                    <a:pt x="451641" y="122177"/>
                  </a:cubicBezTo>
                  <a:cubicBezTo>
                    <a:pt x="479697" y="184273"/>
                    <a:pt x="470594" y="255285"/>
                    <a:pt x="391790" y="297430"/>
                  </a:cubicBezTo>
                  <a:cubicBezTo>
                    <a:pt x="301077" y="345935"/>
                    <a:pt x="55935" y="343254"/>
                    <a:pt x="8614" y="243252"/>
                  </a:cubicBezTo>
                  <a:cubicBezTo>
                    <a:pt x="-12895" y="197678"/>
                    <a:pt x="8240" y="136766"/>
                    <a:pt x="45897" y="97302"/>
                  </a:cubicBezTo>
                  <a:cubicBezTo>
                    <a:pt x="98704" y="42064"/>
                    <a:pt x="181872" y="11950"/>
                    <a:pt x="252822" y="153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64" name="Graphic 12">
              <a:extLst>
                <a:ext uri="{FF2B5EF4-FFF2-40B4-BE49-F238E27FC236}">
                  <a16:creationId xmlns:a16="http://schemas.microsoft.com/office/drawing/2014/main" id="{039C06B1-FDEA-47B1-8222-7D622CD72F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42141" y="3272152"/>
              <a:ext cx="180625" cy="158824"/>
            </a:xfrm>
            <a:custGeom>
              <a:avLst/>
              <a:gdLst>
                <a:gd name="connsiteX0" fmla="*/ 63289 w 3341477"/>
                <a:gd name="connsiteY0" fmla="*/ 1933384 h 2938167"/>
                <a:gd name="connsiteX1" fmla="*/ 263314 w 3341477"/>
                <a:gd name="connsiteY1" fmla="*/ 514159 h 2938167"/>
                <a:gd name="connsiteX2" fmla="*/ 1098276 w 3341477"/>
                <a:gd name="connsiteY2" fmla="*/ 952 h 2938167"/>
                <a:gd name="connsiteX3" fmla="*/ 2654089 w 3341477"/>
                <a:gd name="connsiteY3" fmla="*/ 371284 h 2938167"/>
                <a:gd name="connsiteX4" fmla="*/ 3219398 w 3341477"/>
                <a:gd name="connsiteY4" fmla="*/ 2080926 h 2938167"/>
                <a:gd name="connsiteX5" fmla="*/ 2044489 w 3341477"/>
                <a:gd name="connsiteY5" fmla="*/ 2933509 h 2938167"/>
                <a:gd name="connsiteX6" fmla="*/ 453814 w 3341477"/>
                <a:gd name="connsiteY6" fmla="*/ 2495359 h 2938167"/>
                <a:gd name="connsiteX7" fmla="*/ 63289 w 3341477"/>
                <a:gd name="connsiteY7" fmla="*/ 1933384 h 2938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41477" h="2938167">
                  <a:moveTo>
                    <a:pt x="63289" y="1933384"/>
                  </a:moveTo>
                  <a:cubicBezTo>
                    <a:pt x="56717" y="1895856"/>
                    <a:pt x="-165311" y="914209"/>
                    <a:pt x="263314" y="514159"/>
                  </a:cubicBezTo>
                  <a:cubicBezTo>
                    <a:pt x="691939" y="114109"/>
                    <a:pt x="609262" y="11620"/>
                    <a:pt x="1098276" y="952"/>
                  </a:cubicBezTo>
                  <a:cubicBezTo>
                    <a:pt x="1587289" y="-9716"/>
                    <a:pt x="2320714" y="66484"/>
                    <a:pt x="2654089" y="371284"/>
                  </a:cubicBezTo>
                  <a:cubicBezTo>
                    <a:pt x="2987464" y="676084"/>
                    <a:pt x="3603732" y="1514094"/>
                    <a:pt x="3219398" y="2080926"/>
                  </a:cubicBezTo>
                  <a:cubicBezTo>
                    <a:pt x="2835064" y="2647759"/>
                    <a:pt x="2558839" y="2895409"/>
                    <a:pt x="2044489" y="2933509"/>
                  </a:cubicBezTo>
                  <a:cubicBezTo>
                    <a:pt x="1530139" y="2971609"/>
                    <a:pt x="701464" y="2771584"/>
                    <a:pt x="453814" y="2495359"/>
                  </a:cubicBezTo>
                  <a:cubicBezTo>
                    <a:pt x="206164" y="2219134"/>
                    <a:pt x="101389" y="2152459"/>
                    <a:pt x="63289" y="193338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Graphic 15">
              <a:extLst>
                <a:ext uri="{FF2B5EF4-FFF2-40B4-BE49-F238E27FC236}">
                  <a16:creationId xmlns:a16="http://schemas.microsoft.com/office/drawing/2014/main" id="{B834C8C1-9BD1-4635-8E5B-65815F9017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02136" y="3379098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Graphic 15">
              <a:extLst>
                <a:ext uri="{FF2B5EF4-FFF2-40B4-BE49-F238E27FC236}">
                  <a16:creationId xmlns:a16="http://schemas.microsoft.com/office/drawing/2014/main" id="{2963D456-B3F4-4EDC-827E-645741F64D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8005" y="3504095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5" name="Freeform: Shape 66">
              <a:extLst>
                <a:ext uri="{FF2B5EF4-FFF2-40B4-BE49-F238E27FC236}">
                  <a16:creationId xmlns:a16="http://schemas.microsoft.com/office/drawing/2014/main" id="{73A58845-EFFB-4806-BC6D-47418C15554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43727" y="3666564"/>
              <a:ext cx="173527" cy="138496"/>
            </a:xfrm>
            <a:custGeom>
              <a:avLst/>
              <a:gdLst>
                <a:gd name="connsiteX0" fmla="*/ 237392 w 789043"/>
                <a:gd name="connsiteY0" fmla="*/ 81 h 629754"/>
                <a:gd name="connsiteX1" fmla="*/ 758692 w 789043"/>
                <a:gd name="connsiteY1" fmla="*/ 233550 h 629754"/>
                <a:gd name="connsiteX2" fmla="*/ 650647 w 789043"/>
                <a:gd name="connsiteY2" fmla="*/ 335111 h 629754"/>
                <a:gd name="connsiteX3" fmla="*/ 315041 w 789043"/>
                <a:gd name="connsiteY3" fmla="*/ 584992 h 629754"/>
                <a:gd name="connsiteX4" fmla="*/ 192159 w 789043"/>
                <a:gd name="connsiteY4" fmla="*/ 625953 h 629754"/>
                <a:gd name="connsiteX5" fmla="*/ 124264 w 789043"/>
                <a:gd name="connsiteY5" fmla="*/ 552260 h 629754"/>
                <a:gd name="connsiteX6" fmla="*/ 1631 w 789043"/>
                <a:gd name="connsiteY6" fmla="*/ 133735 h 629754"/>
                <a:gd name="connsiteX7" fmla="*/ 35422 w 789043"/>
                <a:gd name="connsiteY7" fmla="*/ 14157 h 629754"/>
                <a:gd name="connsiteX8" fmla="*/ 113728 w 789043"/>
                <a:gd name="connsiteY8" fmla="*/ 378 h 629754"/>
                <a:gd name="connsiteX9" fmla="*/ 237392 w 789043"/>
                <a:gd name="connsiteY9" fmla="*/ 81 h 629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89043" h="629754">
                  <a:moveTo>
                    <a:pt x="237392" y="81"/>
                  </a:moveTo>
                  <a:cubicBezTo>
                    <a:pt x="474795" y="-992"/>
                    <a:pt x="907215" y="10463"/>
                    <a:pt x="758692" y="233550"/>
                  </a:cubicBezTo>
                  <a:cubicBezTo>
                    <a:pt x="731135" y="274948"/>
                    <a:pt x="690486" y="305435"/>
                    <a:pt x="650647" y="335111"/>
                  </a:cubicBezTo>
                  <a:cubicBezTo>
                    <a:pt x="538737" y="418405"/>
                    <a:pt x="426889" y="501698"/>
                    <a:pt x="315041" y="584992"/>
                  </a:cubicBezTo>
                  <a:cubicBezTo>
                    <a:pt x="278943" y="611863"/>
                    <a:pt x="234865" y="640167"/>
                    <a:pt x="192159" y="625953"/>
                  </a:cubicBezTo>
                  <a:cubicBezTo>
                    <a:pt x="159614" y="615105"/>
                    <a:pt x="139851" y="582810"/>
                    <a:pt x="124264" y="552260"/>
                  </a:cubicBezTo>
                  <a:cubicBezTo>
                    <a:pt x="57742" y="422021"/>
                    <a:pt x="15908" y="279250"/>
                    <a:pt x="1631" y="133735"/>
                  </a:cubicBezTo>
                  <a:cubicBezTo>
                    <a:pt x="-2671" y="90343"/>
                    <a:pt x="-676" y="38596"/>
                    <a:pt x="35422" y="14157"/>
                  </a:cubicBezTo>
                  <a:cubicBezTo>
                    <a:pt x="57804" y="-931"/>
                    <a:pt x="86795" y="-557"/>
                    <a:pt x="113728" y="378"/>
                  </a:cubicBezTo>
                  <a:cubicBezTo>
                    <a:pt x="138207" y="1243"/>
                    <a:pt x="182606" y="328"/>
                    <a:pt x="237392" y="8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86" name="Graphic 78">
            <a:extLst>
              <a:ext uri="{FF2B5EF4-FFF2-40B4-BE49-F238E27FC236}">
                <a16:creationId xmlns:a16="http://schemas.microsoft.com/office/drawing/2014/main" id="{DBBA0A0D-8F6A-400A-9E49-8C008E2C7D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30225" y="3267662"/>
            <a:ext cx="972241" cy="45718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287" name="Graphic 78">
              <a:extLst>
                <a:ext uri="{FF2B5EF4-FFF2-40B4-BE49-F238E27FC236}">
                  <a16:creationId xmlns:a16="http://schemas.microsoft.com/office/drawing/2014/main" id="{A5DD701E-4BC9-48E3-AF4F-013B52D63D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71" name="Graphic 78">
              <a:extLst>
                <a:ext uri="{FF2B5EF4-FFF2-40B4-BE49-F238E27FC236}">
                  <a16:creationId xmlns:a16="http://schemas.microsoft.com/office/drawing/2014/main" id="{FB658B62-664D-4B3B-BBDA-235666290B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72" name="Graphic 78">
                <a:extLst>
                  <a:ext uri="{FF2B5EF4-FFF2-40B4-BE49-F238E27FC236}">
                    <a16:creationId xmlns:a16="http://schemas.microsoft.com/office/drawing/2014/main" id="{B11F9D25-67B1-4BDB-A290-97B93A19DFA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3" name="Graphic 78">
                <a:extLst>
                  <a:ext uri="{FF2B5EF4-FFF2-40B4-BE49-F238E27FC236}">
                    <a16:creationId xmlns:a16="http://schemas.microsoft.com/office/drawing/2014/main" id="{B9D5C40A-1B1B-4C25-9707-E8F1CF6EEC9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4" name="Graphic 78">
                <a:extLst>
                  <a:ext uri="{FF2B5EF4-FFF2-40B4-BE49-F238E27FC236}">
                    <a16:creationId xmlns:a16="http://schemas.microsoft.com/office/drawing/2014/main" id="{2DD0C1D6-FF64-45AB-8775-83AB3C470B8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5" name="Graphic 78">
                <a:extLst>
                  <a:ext uri="{FF2B5EF4-FFF2-40B4-BE49-F238E27FC236}">
                    <a16:creationId xmlns:a16="http://schemas.microsoft.com/office/drawing/2014/main" id="{15AFBB84-8485-4329-89FC-04663D985BA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pic>
        <p:nvPicPr>
          <p:cNvPr id="5" name="Picture 4" descr="Plane flying in front of an empty airport lounge">
            <a:extLst>
              <a:ext uri="{FF2B5EF4-FFF2-40B4-BE49-F238E27FC236}">
                <a16:creationId xmlns:a16="http://schemas.microsoft.com/office/drawing/2014/main" id="{04EE309B-427C-DE78-8F8C-E384C1FE96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444" r="22444"/>
          <a:stretch/>
        </p:blipFill>
        <p:spPr>
          <a:xfrm>
            <a:off x="6522720" y="10"/>
            <a:ext cx="5669280" cy="685799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397C323-9EEB-0841-4DE0-7260ACC155F7}"/>
              </a:ext>
            </a:extLst>
          </p:cNvPr>
          <p:cNvSpPr txBox="1"/>
          <p:nvPr/>
        </p:nvSpPr>
        <p:spPr>
          <a:xfrm>
            <a:off x="1024467" y="4097867"/>
            <a:ext cx="44646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Welcome and introduction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259B5D7-9E39-B060-7764-AA9B57C7C0B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250" y="6092386"/>
            <a:ext cx="2628143" cy="480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07124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FCF6947-8508-7951-4406-2BA349F050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659938-4CA6-0D3F-3446-FA97DCA9A91E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74450" y="116129"/>
            <a:ext cx="11020425" cy="1325563"/>
          </a:xfrm>
        </p:spPr>
        <p:txBody>
          <a:bodyPr/>
          <a:lstStyle/>
          <a:p>
            <a:r>
              <a:rPr lang="en-GB"/>
              <a:t>ADT timeline</a:t>
            </a:r>
            <a:endParaRPr lang="en-US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D611B693-8966-053A-2AB4-C9BA6B032E20}"/>
              </a:ext>
            </a:extLst>
          </p:cNvPr>
          <p:cNvSpPr txBox="1">
            <a:spLocks/>
          </p:cNvSpPr>
          <p:nvPr/>
        </p:nvSpPr>
        <p:spPr>
          <a:xfrm>
            <a:off x="525717" y="1562330"/>
            <a:ext cx="10077557" cy="467793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indent="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Wingdings"/>
              <a:buChar char="Ø"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March 2016: Powers devolved to Scottish Parliament via the Scotland Act 2016</a:t>
            </a:r>
          </a:p>
          <a:p>
            <a:pPr marL="342900" indent="-342900">
              <a:buFont typeface="Wingdings"/>
              <a:buChar char="Ø"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June 2017: Scottish Parliament passed the Air Departure Tax (Scotland) Act</a:t>
            </a:r>
          </a:p>
          <a:p>
            <a:pPr marL="342900" indent="-342900">
              <a:buFont typeface="Wingdings"/>
              <a:buChar char="Ø"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November 2017: Introduction of ADT deferred beyond 1 April 2018 </a:t>
            </a:r>
          </a:p>
          <a:p>
            <a:pPr marL="342900" indent="-342900">
              <a:buFont typeface="Wingdings"/>
              <a:buChar char="Ø"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May 2021: SNP manifesto states commitment to finding a solution to the H&amp;I exemption and implementing ADT.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/>
              <a:buChar char="Ø"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June 2025: High-level principles of ADT published</a:t>
            </a:r>
          </a:p>
          <a:p>
            <a:pPr marL="342900" indent="-342900">
              <a:buFont typeface="Wingdings"/>
              <a:buChar char="Ø"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January 2026: Implementation of ADT announced at the Scottish Budget</a:t>
            </a:r>
          </a:p>
          <a:p>
            <a:pPr marL="342900" indent="-342900">
              <a:buFont typeface="Wingdings"/>
              <a:buChar char="Ø"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April 2027: ADT introduced and APD turned off in Scotland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BC7EF4A-FF53-FA43-7550-E0B9FD593BA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4330" y="298849"/>
            <a:ext cx="2628143" cy="480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94925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AFD7175-1E87-23A6-5974-CBC6AE859B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DE4D26-D0F1-0C26-936F-30F7E3D3505F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74450" y="116129"/>
            <a:ext cx="11020425" cy="1325563"/>
          </a:xfrm>
        </p:spPr>
        <p:txBody>
          <a:bodyPr/>
          <a:lstStyle/>
          <a:p>
            <a:r>
              <a:rPr lang="en-GB" dirty="0"/>
              <a:t>Outline of ADT Proposals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3C0EBD-7FBE-319A-DBFF-25D77D43FFCB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249526" y="2024300"/>
            <a:ext cx="11692947" cy="4088266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342900" indent="-342900">
              <a:buFont typeface="Wingdings,Sans-Serif" panose="05000000000000000000" pitchFamily="2" charset="2"/>
              <a:buChar char="Ø"/>
            </a:pPr>
            <a:r>
              <a:rPr lang="en-US" sz="1800" dirty="0">
                <a:latin typeface="Arial"/>
                <a:cs typeface="Arial"/>
              </a:rPr>
              <a:t>The Scottish Government has developed a revised Highlands and Islands exemption for ADT that complies with the UK Government's Subsidy Control regime and protects regional aviation connectivity.</a:t>
            </a:r>
          </a:p>
          <a:p>
            <a:pPr marL="342900" indent="-342900">
              <a:buFont typeface="Wingdings,Sans-Serif" panose="05000000000000000000" pitchFamily="2" charset="2"/>
              <a:buChar char="Ø"/>
            </a:pPr>
            <a:r>
              <a:rPr lang="en-GB" sz="1800" dirty="0">
                <a:latin typeface="Arial"/>
                <a:cs typeface="Arial"/>
              </a:rPr>
              <a:t>ADT will become operational in Scotland from 1 April 2027 and APD ‘turned off’ in Scotland from that date.</a:t>
            </a:r>
          </a:p>
          <a:p>
            <a:pPr marL="342900" indent="-342900">
              <a:buFont typeface="Wingdings,Sans-Serif" panose="05000000000000000000" pitchFamily="2" charset="2"/>
              <a:buChar char="Ø"/>
            </a:pPr>
            <a:r>
              <a:rPr lang="en-GB" sz="1800" dirty="0">
                <a:latin typeface="Arial"/>
                <a:cs typeface="Arial"/>
              </a:rPr>
              <a:t>Revenue Scotland will be responsible for the collection and management of ADT, with HMRC retaining responsibility for APD in the rest of the UK.</a:t>
            </a:r>
          </a:p>
          <a:p>
            <a:pPr marL="342900" indent="-342900">
              <a:buFont typeface="Wingdings,Sans-Serif" panose="05000000000000000000" pitchFamily="2" charset="2"/>
              <a:buChar char="Ø"/>
            </a:pPr>
            <a:r>
              <a:rPr lang="en-GB" sz="1800" dirty="0">
                <a:latin typeface="Arial"/>
                <a:cs typeface="Arial"/>
              </a:rPr>
              <a:t>ADT rates and bands will match those of UK-wide APD for the first year of operation (1 April 2027 – 31 March 2028) to provide certainty and smooth the transition between taxes.</a:t>
            </a:r>
          </a:p>
          <a:p>
            <a:pPr marL="342900" indent="-342900">
              <a:buFont typeface="Wingdings,Sans-Serif" panose="05000000000000000000" pitchFamily="2" charset="2"/>
              <a:buChar char="Ø"/>
            </a:pPr>
            <a:r>
              <a:rPr lang="en-GB" sz="1800" dirty="0">
                <a:latin typeface="Arial"/>
                <a:cs typeface="Arial"/>
              </a:rPr>
              <a:t>From 1 April 2028, there will be a further Jet Supplement as part of ADT, in addition to the UK Government’s planned increases in private jet taxation under APD.</a:t>
            </a:r>
            <a:endParaRPr lang="en-GB" sz="1600" dirty="0">
              <a:latin typeface="Arial"/>
              <a:cs typeface="Arial"/>
            </a:endParaRPr>
          </a:p>
          <a:p>
            <a:pPr marL="342900" indent="-342900">
              <a:buFont typeface="Wingdings" panose="020B0604020202020204" pitchFamily="34" charset="0"/>
              <a:buChar char="Ø"/>
            </a:pPr>
            <a:endParaRPr lang="en-GB" dirty="0">
              <a:latin typeface="Arial"/>
              <a:cs typeface="Arial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1E534A9-8E5A-8830-A738-BE18D0A809E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4330" y="298849"/>
            <a:ext cx="2628143" cy="480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6648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1411B86-4C4C-EC38-4333-4B26AB33BF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D0A837-18BE-789C-4347-652DF47C82E3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85362" y="-142283"/>
            <a:ext cx="8450638" cy="1454150"/>
          </a:xfrm>
        </p:spPr>
        <p:txBody>
          <a:bodyPr>
            <a:normAutofit/>
          </a:bodyPr>
          <a:lstStyle/>
          <a:p>
            <a:r>
              <a:rPr lang="en-GB" dirty="0"/>
              <a:t>What does the consultation cover?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97B5D8-4374-9F30-0861-1D70F113D3E6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180814" y="1595491"/>
            <a:ext cx="10160000" cy="4161842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ct val="100000"/>
              </a:lnSpc>
            </a:pPr>
            <a:endParaRPr lang="en-GB" b="1" dirty="0">
              <a:latin typeface="Arial"/>
              <a:cs typeface="Arial"/>
            </a:endParaRPr>
          </a:p>
          <a:p>
            <a:pPr marL="171450" indent="-171450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en-GB" sz="1800" dirty="0">
                <a:latin typeface="Arial"/>
                <a:cs typeface="Arial"/>
              </a:rPr>
              <a:t> Composed of three substantive sections:</a:t>
            </a:r>
            <a:br>
              <a:rPr lang="en-GB" sz="1800" dirty="0">
                <a:latin typeface="Arial"/>
                <a:cs typeface="Arial"/>
              </a:rPr>
            </a:br>
            <a:endParaRPr lang="en-GB" sz="1800" dirty="0">
              <a:latin typeface="Arial"/>
              <a:cs typeface="Arial"/>
            </a:endParaRPr>
          </a:p>
          <a:p>
            <a:pPr marL="628650" lvl="2" indent="-171450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en-GB" dirty="0">
                <a:latin typeface="Arial"/>
                <a:cs typeface="Arial"/>
              </a:rPr>
              <a:t>The proposed Highlands and Islands exemption</a:t>
            </a:r>
          </a:p>
          <a:p>
            <a:pPr marL="628650" lvl="2" indent="-171450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en-GB" dirty="0">
                <a:latin typeface="Arial"/>
                <a:cs typeface="Arial"/>
              </a:rPr>
              <a:t>Private jet taxation</a:t>
            </a:r>
          </a:p>
          <a:p>
            <a:pPr marL="628650" lvl="2" indent="-171450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en-GB" dirty="0">
                <a:latin typeface="Arial"/>
                <a:cs typeface="Arial"/>
              </a:rPr>
              <a:t>Operational and future policy considerations</a:t>
            </a:r>
          </a:p>
          <a:p>
            <a:pPr lvl="2">
              <a:lnSpc>
                <a:spcPct val="100000"/>
              </a:lnSpc>
            </a:pPr>
            <a:endParaRPr lang="en-GB" sz="1400" dirty="0">
              <a:latin typeface="Arial"/>
              <a:cs typeface="Arial"/>
            </a:endParaRPr>
          </a:p>
          <a:p>
            <a:pPr marL="171450" indent="-171450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en-GB" sz="1800" dirty="0">
                <a:latin typeface="Arial"/>
                <a:cs typeface="Arial"/>
              </a:rPr>
              <a:t> The consultation will run for eight weeks, closing on 26 March 2026.</a:t>
            </a:r>
          </a:p>
          <a:p>
            <a:pPr marL="171450" indent="-171450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en-GB" sz="1800" dirty="0">
                <a:latin typeface="Arial"/>
                <a:cs typeface="Arial"/>
              </a:rPr>
              <a:t> Pre-election period then begins where we will undertake the consultation response analysis.</a:t>
            </a:r>
          </a:p>
          <a:p>
            <a:pPr marL="171450" indent="-171450">
              <a:lnSpc>
                <a:spcPct val="100000"/>
              </a:lnSpc>
              <a:buFont typeface="Wingdings" panose="05000000000000000000" pitchFamily="2" charset="2"/>
              <a:buChar char="Ø"/>
            </a:pPr>
            <a:endParaRPr lang="en-GB" sz="1000" dirty="0">
              <a:latin typeface="Arial"/>
              <a:cs typeface="Arial"/>
            </a:endParaRPr>
          </a:p>
          <a:p>
            <a:pPr lvl="2">
              <a:lnSpc>
                <a:spcPct val="100000"/>
              </a:lnSpc>
            </a:pPr>
            <a:endParaRPr lang="en-GB" dirty="0">
              <a:latin typeface="Arial"/>
              <a:cs typeface="Arial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5D28F8A-DD49-BEA2-A09A-CBB62ECDA79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4330" y="298849"/>
            <a:ext cx="2628143" cy="480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48914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540F821-CAF8-EDD6-E761-748E144293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4B5D17-4856-B809-11B7-FC7D8CA6F535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74450" y="116129"/>
            <a:ext cx="11020425" cy="1325563"/>
          </a:xfrm>
        </p:spPr>
        <p:txBody>
          <a:bodyPr/>
          <a:lstStyle/>
          <a:p>
            <a:r>
              <a:rPr lang="en-GB" dirty="0"/>
              <a:t>The Highlands &amp; Islands Exemption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77B202-701E-8B44-2EF9-74ADA0A5373C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178230" y="1577038"/>
            <a:ext cx="11692947" cy="4791075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GB" sz="2400" u="sng" dirty="0">
                <a:latin typeface="Arial"/>
                <a:cs typeface="Arial"/>
              </a:rPr>
              <a:t>APD Exemption:</a:t>
            </a:r>
            <a:endParaRPr lang="en-GB" sz="2400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sz="1800" dirty="0">
                <a:latin typeface="Arial"/>
                <a:cs typeface="Arial"/>
              </a:rPr>
              <a:t>All flights from H&amp;I airports are exempt, no matter their destination (including connecting flights).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sz="1800" dirty="0">
                <a:latin typeface="Arial"/>
                <a:cs typeface="Arial"/>
              </a:rPr>
              <a:t>Could fly business class from H&amp;I to any destination across the globe and pay no tax on the entire journey. </a:t>
            </a:r>
          </a:p>
          <a:p>
            <a:endParaRPr lang="en-GB" sz="1800" dirty="0">
              <a:latin typeface="Arial"/>
              <a:cs typeface="Arial"/>
            </a:endParaRPr>
          </a:p>
          <a:p>
            <a:r>
              <a:rPr lang="en-GB" sz="2400" u="sng" dirty="0">
                <a:latin typeface="Arial"/>
                <a:cs typeface="Arial"/>
              </a:rPr>
              <a:t>ADT Exemption: </a:t>
            </a:r>
          </a:p>
          <a:p>
            <a:pPr marL="285750" indent="-285750">
              <a:buFont typeface="Wingdings" panose="020B0604020202020204" pitchFamily="34" charset="0"/>
              <a:buChar char="Ø"/>
            </a:pPr>
            <a:r>
              <a:rPr lang="en-GB" sz="1800" b="1" dirty="0">
                <a:latin typeface="Arial"/>
                <a:cs typeface="Arial"/>
              </a:rPr>
              <a:t>Removes</a:t>
            </a:r>
            <a:r>
              <a:rPr lang="en-GB" sz="1800" dirty="0">
                <a:latin typeface="Arial"/>
                <a:cs typeface="Arial"/>
              </a:rPr>
              <a:t> international flights from the exemption, making them liable to ADT. (</a:t>
            </a:r>
            <a:r>
              <a:rPr lang="en-GB" sz="1800" b="1" dirty="0">
                <a:latin typeface="Arial"/>
                <a:cs typeface="Arial"/>
              </a:rPr>
              <a:t>Note</a:t>
            </a:r>
            <a:r>
              <a:rPr lang="en-GB" sz="1800" dirty="0">
                <a:latin typeface="Arial"/>
                <a:cs typeface="Arial"/>
              </a:rPr>
              <a:t>: this includes connecting flights to international destinations – the entire journey will be taxable, based on the final destination)</a:t>
            </a:r>
          </a:p>
          <a:p>
            <a:pPr marL="285750" indent="-285750">
              <a:buFont typeface="Wingdings" panose="020B0604020202020204" pitchFamily="34" charset="0"/>
              <a:buChar char="Ø"/>
            </a:pPr>
            <a:r>
              <a:rPr lang="en-GB" sz="1800" b="1" dirty="0">
                <a:latin typeface="Arial"/>
                <a:cs typeface="Arial"/>
              </a:rPr>
              <a:t>Retains</a:t>
            </a:r>
            <a:r>
              <a:rPr lang="en-GB" sz="1800" dirty="0">
                <a:latin typeface="Arial"/>
                <a:cs typeface="Arial"/>
              </a:rPr>
              <a:t> the tax-exempt status of flights from H&amp;I airports to the rest of the UK (including connecting flights)</a:t>
            </a:r>
          </a:p>
          <a:p>
            <a:pPr marL="285750" indent="-285750">
              <a:buFont typeface="Wingdings" panose="020B0604020202020204" pitchFamily="34" charset="0"/>
              <a:buChar char="Ø"/>
            </a:pPr>
            <a:r>
              <a:rPr lang="en-GB" sz="1800" b="1" dirty="0">
                <a:latin typeface="Arial"/>
                <a:cs typeface="Arial"/>
              </a:rPr>
              <a:t>Extends</a:t>
            </a:r>
            <a:r>
              <a:rPr lang="en-GB" sz="1800" dirty="0">
                <a:latin typeface="Arial"/>
                <a:cs typeface="Arial"/>
              </a:rPr>
              <a:t> the exemption to outward legs of flights from other Scottish airports to H&amp;I airports</a:t>
            </a:r>
          </a:p>
          <a:p>
            <a:pPr marL="285750" indent="-285750">
              <a:buFont typeface="Wingdings" panose="020B0604020202020204" pitchFamily="34" charset="0"/>
              <a:buChar char="Ø"/>
            </a:pPr>
            <a:endParaRPr lang="en-GB" sz="1800" dirty="0">
              <a:latin typeface="Arial"/>
              <a:cs typeface="Arial"/>
            </a:endParaRPr>
          </a:p>
          <a:p>
            <a:pPr marL="285750" indent="-285750">
              <a:buFont typeface="Wingdings" panose="020B0604020202020204" pitchFamily="34" charset="0"/>
              <a:buChar char="Ø"/>
            </a:pPr>
            <a:endParaRPr lang="en-GB" dirty="0">
              <a:latin typeface="Arial"/>
              <a:cs typeface="Arial"/>
            </a:endParaRPr>
          </a:p>
          <a:p>
            <a:pPr marL="285750" indent="-285750">
              <a:buFont typeface="Wingdings" panose="020B0604020202020204" pitchFamily="34" charset="0"/>
              <a:buChar char="Ø"/>
            </a:pPr>
            <a:endParaRPr lang="en-GB" sz="1800" dirty="0">
              <a:latin typeface="Arial"/>
              <a:cs typeface="Arial"/>
            </a:endParaRPr>
          </a:p>
          <a:p>
            <a:endParaRPr lang="en-GB" sz="1600" dirty="0">
              <a:latin typeface="Arial"/>
              <a:cs typeface="Arial"/>
            </a:endParaRPr>
          </a:p>
          <a:p>
            <a:pPr marL="342900" indent="-342900">
              <a:buFont typeface="Wingdings" panose="020B0604020202020204" pitchFamily="34" charset="0"/>
              <a:buChar char="Ø"/>
            </a:pPr>
            <a:endParaRPr lang="en-GB" dirty="0">
              <a:latin typeface="Arial"/>
              <a:cs typeface="Arial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AA70E1B-1DD1-506A-4AE0-68B249878C6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4330" y="298849"/>
            <a:ext cx="2628143" cy="480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95253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E13D05-E8E2-844A-9A1F-57446B0A74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6E9438-6549-3A6F-4266-E73403C71800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69723" y="393152"/>
            <a:ext cx="11020425" cy="817581"/>
          </a:xfrm>
        </p:spPr>
        <p:txBody>
          <a:bodyPr/>
          <a:lstStyle/>
          <a:p>
            <a:r>
              <a:rPr lang="en-GB" dirty="0"/>
              <a:t>Practical Implications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23FD09-8116-FD5E-A0E9-1F625EDB79DB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268637" y="1831975"/>
            <a:ext cx="11277600" cy="4791075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GB" sz="2400" u="sng" dirty="0">
                <a:latin typeface="Arial"/>
                <a:cs typeface="Arial"/>
              </a:rPr>
              <a:t>Examples:</a:t>
            </a:r>
          </a:p>
          <a:p>
            <a:endParaRPr lang="en-GB" sz="2400" i="1" u="sng" dirty="0">
              <a:latin typeface="Arial"/>
              <a:cs typeface="Arial"/>
            </a:endParaRPr>
          </a:p>
          <a:p>
            <a:endParaRPr lang="en-GB" dirty="0">
              <a:latin typeface="Arial"/>
              <a:cs typeface="Arial"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066B5BE3-F085-9B5E-D239-E0F0DF4B5DE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1206914"/>
              </p:ext>
            </p:extLst>
          </p:nvPr>
        </p:nvGraphicFramePr>
        <p:xfrm>
          <a:off x="397934" y="2506133"/>
          <a:ext cx="10066867" cy="3337560"/>
        </p:xfrm>
        <a:graphic>
          <a:graphicData uri="http://schemas.openxmlformats.org/drawingml/2006/table">
            <a:tbl>
              <a:tblPr firstRow="1" bandRow="1">
                <a:tableStyleId>{F2DE63D5-997A-4646-A377-4702673A728D}</a:tableStyleId>
              </a:tblPr>
              <a:tblGrid>
                <a:gridCol w="3852333">
                  <a:extLst>
                    <a:ext uri="{9D8B030D-6E8A-4147-A177-3AD203B41FA5}">
                      <a16:colId xmlns:a16="http://schemas.microsoft.com/office/drawing/2014/main" val="3622659168"/>
                    </a:ext>
                  </a:extLst>
                </a:gridCol>
                <a:gridCol w="3107267">
                  <a:extLst>
                    <a:ext uri="{9D8B030D-6E8A-4147-A177-3AD203B41FA5}">
                      <a16:colId xmlns:a16="http://schemas.microsoft.com/office/drawing/2014/main" val="463275179"/>
                    </a:ext>
                  </a:extLst>
                </a:gridCol>
                <a:gridCol w="3107267">
                  <a:extLst>
                    <a:ext uri="{9D8B030D-6E8A-4147-A177-3AD203B41FA5}">
                      <a16:colId xmlns:a16="http://schemas.microsoft.com/office/drawing/2014/main" val="27825514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Route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APD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ADT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0841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Inverness – Heathrow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Exempt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/>
                        <a:t>Exempt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87227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Inverness – Heathrow – Dubai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Exempt*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/>
                        <a:t>Taxable*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26292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Glasgow – Dubai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Taxable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/>
                        <a:t>Taxable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79636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Inverness – Amsterdam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Exempt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/>
                        <a:t>Taxable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97357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Aberdeen – Sumburgh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Taxable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/>
                        <a:t>Exempt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40091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Sumburgh – Aberdeen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/>
                        <a:t>Exempt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Exempt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1249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Edinburgh – Kirkwall – Sumburgh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Taxable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/>
                        <a:t>Exempt**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25696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Sumburgh – Kirkwall – Edinburgh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/>
                        <a:t>Exempt**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Exempt**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9834438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0A2A884A-63E3-A084-788A-4E452A918BBF}"/>
              </a:ext>
            </a:extLst>
          </p:cNvPr>
          <p:cNvSpPr txBox="1"/>
          <p:nvPr/>
        </p:nvSpPr>
        <p:spPr>
          <a:xfrm>
            <a:off x="397934" y="5837767"/>
            <a:ext cx="7044266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* When travelling on connecting flights.</a:t>
            </a:r>
          </a:p>
          <a:p>
            <a:r>
              <a:rPr lang="en-GB" sz="1400" dirty="0"/>
              <a:t>** Whether travelling on connecting flights or individual tickets for each leg.</a:t>
            </a:r>
          </a:p>
          <a:p>
            <a:endParaRPr lang="en-GB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7D27EAE-7E97-7C83-EBB8-939C1EC0DB4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4330" y="298849"/>
            <a:ext cx="2628143" cy="480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89011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B99848-B3E1-05AA-1132-F43DF769A6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CDEDB6-E2E5-BC53-7419-124C3AFD2C5D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69723" y="393152"/>
            <a:ext cx="11020425" cy="1325563"/>
          </a:xfrm>
        </p:spPr>
        <p:txBody>
          <a:bodyPr/>
          <a:lstStyle/>
          <a:p>
            <a:r>
              <a:rPr lang="en-GB" dirty="0"/>
              <a:t>Private Jet Supplement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80AB28-DFF3-0FD5-B534-A95CBD0AC76F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268637" y="1831975"/>
            <a:ext cx="11277600" cy="4791075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dirty="0">
                <a:latin typeface="Arial"/>
                <a:cs typeface="Arial"/>
              </a:rPr>
              <a:t>Scottish Ministers have signalled an intention to explore higher rates of ADT on passengers travelling by private jet.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dirty="0">
                <a:latin typeface="Arial"/>
                <a:cs typeface="Arial"/>
              </a:rPr>
              <a:t>This is in line with SG’s progressive approach to taxation and the polluter pays principle.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dirty="0">
                <a:latin typeface="Arial"/>
                <a:cs typeface="Arial"/>
              </a:rPr>
              <a:t>Matching </a:t>
            </a:r>
            <a:r>
              <a:rPr lang="en-GB" b="1" dirty="0">
                <a:latin typeface="Arial"/>
                <a:cs typeface="Arial"/>
              </a:rPr>
              <a:t>all</a:t>
            </a:r>
            <a:r>
              <a:rPr lang="en-GB" dirty="0">
                <a:latin typeface="Arial"/>
                <a:cs typeface="Arial"/>
              </a:rPr>
              <a:t> UK APD rates and bands for first year of operation, including private jets.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dirty="0">
                <a:latin typeface="Arial"/>
                <a:cs typeface="Arial"/>
              </a:rPr>
              <a:t>Private Jet Supplement will apply from April 2028 onwards with rates set out at the 2027-28 Scottish Budget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dirty="0">
                <a:latin typeface="Arial"/>
                <a:cs typeface="Arial"/>
              </a:rPr>
              <a:t>Consultation seeks to gather views and evidence of potential impact of this measure.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dirty="0">
                <a:latin typeface="Arial"/>
                <a:cs typeface="Arial"/>
              </a:rPr>
              <a:t>(</a:t>
            </a:r>
            <a:r>
              <a:rPr lang="en-GB" b="1" dirty="0">
                <a:latin typeface="Arial"/>
                <a:cs typeface="Arial"/>
              </a:rPr>
              <a:t>Note</a:t>
            </a:r>
            <a:r>
              <a:rPr lang="en-GB" dirty="0">
                <a:latin typeface="Arial"/>
                <a:cs typeface="Arial"/>
              </a:rPr>
              <a:t>: it is proposed that passengers travelling by private jet are not eligible for the new H&amp;I exemption)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C6A5647-A3F8-6726-44E1-7FBFC27F814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4330" y="298849"/>
            <a:ext cx="2628143" cy="480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48998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E60A28-3F8B-3524-EA62-79956F64D2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3FAD23-A81E-90EE-C64D-D1A801264E18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69723" y="393152"/>
            <a:ext cx="11020425" cy="1325563"/>
          </a:xfrm>
        </p:spPr>
        <p:txBody>
          <a:bodyPr/>
          <a:lstStyle/>
          <a:p>
            <a:r>
              <a:rPr lang="en-GB"/>
              <a:t>Future policy considerations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B20BDB-E30D-BC6E-0AE0-F08C17FF6F86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268637" y="1831975"/>
            <a:ext cx="11277600" cy="4791075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342900" indent="-342900">
              <a:buFont typeface="Wingdings,Sans-Serif" panose="05000000000000000000" pitchFamily="2" charset="2"/>
              <a:buChar char="Ø"/>
            </a:pPr>
            <a:r>
              <a:rPr lang="en-GB" sz="1800" dirty="0">
                <a:latin typeface="Arial"/>
                <a:cs typeface="Arial"/>
              </a:rPr>
              <a:t>The Scottish Government published high-level principles of ADT on 25 June 2025 which provide the long-term framework against which policy proposals must be assessed:</a:t>
            </a:r>
            <a:br>
              <a:rPr lang="en-GB" sz="1800" dirty="0">
                <a:latin typeface="Arial"/>
                <a:cs typeface="Arial"/>
              </a:rPr>
            </a:br>
            <a:endParaRPr lang="en-GB" sz="1800" dirty="0">
              <a:latin typeface="Arial"/>
              <a:cs typeface="Arial"/>
            </a:endParaRPr>
          </a:p>
          <a:p>
            <a:pPr marL="800100" lvl="2" indent="-342900">
              <a:buFont typeface="Wingdings" panose="05000000000000000000" pitchFamily="2" charset="2"/>
              <a:buChar char="§"/>
            </a:pPr>
            <a:r>
              <a:rPr lang="en-GB" sz="1800" dirty="0">
                <a:latin typeface="Arial"/>
                <a:cs typeface="Arial"/>
              </a:rPr>
              <a:t>Generate stable revenues to fund public services in Scotland;</a:t>
            </a:r>
          </a:p>
          <a:p>
            <a:pPr marL="800100" lvl="2" indent="-342900">
              <a:buFont typeface="Wingdings" panose="05000000000000000000" pitchFamily="2" charset="2"/>
              <a:buChar char="§"/>
            </a:pPr>
            <a:r>
              <a:rPr lang="en-GB" sz="1800" dirty="0">
                <a:latin typeface="Arial"/>
                <a:cs typeface="Arial"/>
              </a:rPr>
              <a:t>Protect Highlands and Islands aviation connectivity;</a:t>
            </a:r>
            <a:endParaRPr lang="en-GB" sz="1800" dirty="0">
              <a:latin typeface="Avenir Next LT Pro"/>
              <a:cs typeface="Arial"/>
            </a:endParaRPr>
          </a:p>
          <a:p>
            <a:pPr marL="800100" lvl="2" indent="-342900">
              <a:buFont typeface="Wingdings" panose="05000000000000000000" pitchFamily="2" charset="2"/>
              <a:buChar char="§"/>
            </a:pPr>
            <a:r>
              <a:rPr lang="en-GB" sz="1800" dirty="0">
                <a:latin typeface="Arial"/>
                <a:cs typeface="Arial"/>
              </a:rPr>
              <a:t>Promote Scotland’s connectivity and growth objectives; and </a:t>
            </a:r>
            <a:endParaRPr lang="en-GB" sz="1800" dirty="0">
              <a:latin typeface="Avenir Next LT Pro"/>
              <a:cs typeface="Arial"/>
            </a:endParaRPr>
          </a:p>
          <a:p>
            <a:pPr marL="800100" lvl="2" indent="-342900">
              <a:buFont typeface="Wingdings" panose="05000000000000000000" pitchFamily="2" charset="2"/>
              <a:buChar char="§"/>
            </a:pPr>
            <a:r>
              <a:rPr lang="en-GB" sz="1800" dirty="0">
                <a:latin typeface="Arial"/>
                <a:cs typeface="Arial"/>
              </a:rPr>
              <a:t>Support our net zero ambitions.</a:t>
            </a:r>
            <a:br>
              <a:rPr lang="en-GB" sz="1800" dirty="0">
                <a:latin typeface="Arial"/>
                <a:cs typeface="Arial"/>
              </a:rPr>
            </a:br>
            <a:endParaRPr lang="en-GB" sz="1800" dirty="0">
              <a:latin typeface="Avenir Next LT Pro"/>
              <a:cs typeface="Arial"/>
            </a:endParaRPr>
          </a:p>
          <a:p>
            <a:pPr marL="342900" indent="-342900">
              <a:buFont typeface="Wingdings,Sans-Serif" panose="05000000000000000000" pitchFamily="2" charset="2"/>
              <a:buChar char="Ø"/>
            </a:pPr>
            <a:r>
              <a:rPr lang="en-GB" sz="1800" dirty="0">
                <a:latin typeface="Arial"/>
                <a:cs typeface="Arial"/>
              </a:rPr>
              <a:t>To support the preparation of ADT rates and bands for 2028-29 and future years, the consultation invites views and evidence on the role of ADT to support its high-level principles and broader priorities as a Government, as set out in its </a:t>
            </a:r>
            <a:r>
              <a:rPr lang="en-GB" sz="1800" dirty="0">
                <a:latin typeface="Arial"/>
                <a:cs typeface="Arial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2025-26 Programme for Government</a:t>
            </a:r>
            <a:r>
              <a:rPr lang="en-GB" sz="1800" dirty="0">
                <a:latin typeface="Arial"/>
                <a:cs typeface="Arial"/>
              </a:rPr>
              <a:t>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10B6298-7B09-7B0E-0537-2CF9A77AC5A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4330" y="298849"/>
            <a:ext cx="2628143" cy="480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58936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FA00A7-7736-F02E-FA7A-9DEF84110D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80D253-463D-94BA-D38E-43F0FED1A323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69723" y="393152"/>
            <a:ext cx="11020425" cy="1325563"/>
          </a:xfrm>
        </p:spPr>
        <p:txBody>
          <a:bodyPr/>
          <a:lstStyle/>
          <a:p>
            <a:r>
              <a:rPr lang="en-GB"/>
              <a:t>Block Grant Adjustment</a:t>
            </a:r>
          </a:p>
        </p:txBody>
      </p:sp>
      <p:pic>
        <p:nvPicPr>
          <p:cNvPr id="4" name="Content Placeholder 3" descr="SPICe_Blog_2019_Fiscal framework_Influences">
            <a:extLst>
              <a:ext uri="{FF2B5EF4-FFF2-40B4-BE49-F238E27FC236}">
                <a16:creationId xmlns:a16="http://schemas.microsoft.com/office/drawing/2014/main" id="{E32D4B22-DAAA-C017-87A7-0F05CD4FDF38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1721449" y="2066591"/>
            <a:ext cx="8455527" cy="416476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069C2E9-6E8B-5808-6F79-D713353F46B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4330" y="298849"/>
            <a:ext cx="2628143" cy="480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69306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9569B8C-001F-51B7-33CB-6FDB73EB9C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Freeform: Shape 60">
            <a:extLst>
              <a:ext uri="{FF2B5EF4-FFF2-40B4-BE49-F238E27FC236}">
                <a16:creationId xmlns:a16="http://schemas.microsoft.com/office/drawing/2014/main" id="{435959F4-53DA-47FF-BC24-1E5B75C698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753030" y="5516668"/>
            <a:ext cx="2438970" cy="1341332"/>
          </a:xfrm>
          <a:custGeom>
            <a:avLst/>
            <a:gdLst>
              <a:gd name="connsiteX0" fmla="*/ 2025355 w 2438970"/>
              <a:gd name="connsiteY0" fmla="*/ 235 h 1341332"/>
              <a:gd name="connsiteX1" fmla="*/ 2381960 w 2438970"/>
              <a:gd name="connsiteY1" fmla="*/ 44517 h 1341332"/>
              <a:gd name="connsiteX2" fmla="*/ 2438970 w 2438970"/>
              <a:gd name="connsiteY2" fmla="*/ 58872 h 1341332"/>
              <a:gd name="connsiteX3" fmla="*/ 2438970 w 2438970"/>
              <a:gd name="connsiteY3" fmla="*/ 1341332 h 1341332"/>
              <a:gd name="connsiteX4" fmla="*/ 0 w 2438970"/>
              <a:gd name="connsiteY4" fmla="*/ 1341332 h 1341332"/>
              <a:gd name="connsiteX5" fmla="*/ 13333 w 2438970"/>
              <a:gd name="connsiteY5" fmla="*/ 1328018 h 1341332"/>
              <a:gd name="connsiteX6" fmla="*/ 936262 w 2438970"/>
              <a:gd name="connsiteY6" fmla="*/ 459947 h 1341332"/>
              <a:gd name="connsiteX7" fmla="*/ 1554028 w 2438970"/>
              <a:gd name="connsiteY7" fmla="*/ 71153 h 1341332"/>
              <a:gd name="connsiteX8" fmla="*/ 2025355 w 2438970"/>
              <a:gd name="connsiteY8" fmla="*/ 235 h 1341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38970" h="1341332">
                <a:moveTo>
                  <a:pt x="2025355" y="235"/>
                </a:moveTo>
                <a:cubicBezTo>
                  <a:pt x="2143847" y="2306"/>
                  <a:pt x="2262766" y="17993"/>
                  <a:pt x="2381960" y="44517"/>
                </a:cubicBezTo>
                <a:lnTo>
                  <a:pt x="2438970" y="58872"/>
                </a:lnTo>
                <a:lnTo>
                  <a:pt x="2438970" y="1341332"/>
                </a:lnTo>
                <a:lnTo>
                  <a:pt x="0" y="1341332"/>
                </a:lnTo>
                <a:lnTo>
                  <a:pt x="13333" y="1328018"/>
                </a:lnTo>
                <a:cubicBezTo>
                  <a:pt x="324723" y="1028950"/>
                  <a:pt x="645390" y="738459"/>
                  <a:pt x="936262" y="459947"/>
                </a:cubicBezTo>
                <a:cubicBezTo>
                  <a:pt x="1139660" y="265152"/>
                  <a:pt x="1345794" y="140817"/>
                  <a:pt x="1554028" y="71153"/>
                </a:cubicBezTo>
                <a:cubicBezTo>
                  <a:pt x="1710136" y="18918"/>
                  <a:pt x="1867365" y="-2526"/>
                  <a:pt x="2025355" y="235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62" name="Group 61">
            <a:extLst>
              <a:ext uri="{FF2B5EF4-FFF2-40B4-BE49-F238E27FC236}">
                <a16:creationId xmlns:a16="http://schemas.microsoft.com/office/drawing/2014/main" id="{A7CF83E8-F6F0-41E3-B580-7412A04DDF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776050" y="5204025"/>
            <a:ext cx="886141" cy="802496"/>
            <a:chOff x="10948005" y="3272152"/>
            <a:chExt cx="868640" cy="786648"/>
          </a:xfrm>
          <a:solidFill>
            <a:schemeClr val="accent1"/>
          </a:solidFill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1A0B6DBB-705D-48D0-842C-F9DFA7684D1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94317" y="3944888"/>
              <a:ext cx="128449" cy="113912"/>
            </a:xfrm>
            <a:custGeom>
              <a:avLst/>
              <a:gdLst>
                <a:gd name="connsiteX0" fmla="*/ 237621 w 453152"/>
                <a:gd name="connsiteY0" fmla="*/ 965 h 401867"/>
                <a:gd name="connsiteX1" fmla="*/ 370246 w 453152"/>
                <a:gd name="connsiteY1" fmla="*/ 23666 h 401867"/>
                <a:gd name="connsiteX2" fmla="*/ 437392 w 453152"/>
                <a:gd name="connsiteY2" fmla="*/ 198545 h 401867"/>
                <a:gd name="connsiteX3" fmla="*/ 67745 w 453152"/>
                <a:gd name="connsiteY3" fmla="*/ 392003 h 401867"/>
                <a:gd name="connsiteX4" fmla="*/ 911 w 453152"/>
                <a:gd name="connsiteY4" fmla="*/ 254095 h 401867"/>
                <a:gd name="connsiteX5" fmla="*/ 115564 w 453152"/>
                <a:gd name="connsiteY5" fmla="*/ 51160 h 401867"/>
                <a:gd name="connsiteX6" fmla="*/ 237621 w 453152"/>
                <a:gd name="connsiteY6" fmla="*/ 965 h 401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3152" h="401867">
                  <a:moveTo>
                    <a:pt x="237621" y="965"/>
                  </a:moveTo>
                  <a:cubicBezTo>
                    <a:pt x="283632" y="-2971"/>
                    <a:pt x="331405" y="5243"/>
                    <a:pt x="370246" y="23666"/>
                  </a:cubicBezTo>
                  <a:cubicBezTo>
                    <a:pt x="436830" y="55275"/>
                    <a:pt x="477168" y="116810"/>
                    <a:pt x="437392" y="198545"/>
                  </a:cubicBezTo>
                  <a:cubicBezTo>
                    <a:pt x="391568" y="292624"/>
                    <a:pt x="176850" y="441630"/>
                    <a:pt x="67745" y="392003"/>
                  </a:cubicBezTo>
                  <a:cubicBezTo>
                    <a:pt x="18056" y="369372"/>
                    <a:pt x="-5012" y="308398"/>
                    <a:pt x="911" y="254095"/>
                  </a:cubicBezTo>
                  <a:cubicBezTo>
                    <a:pt x="9203" y="178033"/>
                    <a:pt x="61012" y="103094"/>
                    <a:pt x="115564" y="51160"/>
                  </a:cubicBezTo>
                  <a:cubicBezTo>
                    <a:pt x="147361" y="20985"/>
                    <a:pt x="191610" y="4900"/>
                    <a:pt x="237621" y="96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C194A764-16E1-4D0D-9357-76F80E6086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53045" y="3808430"/>
              <a:ext cx="144912" cy="193414"/>
            </a:xfrm>
            <a:custGeom>
              <a:avLst/>
              <a:gdLst>
                <a:gd name="connsiteX0" fmla="*/ 390625 w 511232"/>
                <a:gd name="connsiteY0" fmla="*/ 1621 h 682341"/>
                <a:gd name="connsiteX1" fmla="*/ 508142 w 511232"/>
                <a:gd name="connsiteY1" fmla="*/ 64038 h 682341"/>
                <a:gd name="connsiteX2" fmla="*/ 508453 w 511232"/>
                <a:gd name="connsiteY2" fmla="*/ 121832 h 682341"/>
                <a:gd name="connsiteX3" fmla="*/ 316492 w 511232"/>
                <a:gd name="connsiteY3" fmla="*/ 567602 h 682341"/>
                <a:gd name="connsiteX4" fmla="*/ 80265 w 511232"/>
                <a:gd name="connsiteY4" fmla="*/ 640359 h 682341"/>
                <a:gd name="connsiteX5" fmla="*/ 13306 w 511232"/>
                <a:gd name="connsiteY5" fmla="*/ 274828 h 682341"/>
                <a:gd name="connsiteX6" fmla="*/ 140989 w 511232"/>
                <a:gd name="connsiteY6" fmla="*/ 107181 h 682341"/>
                <a:gd name="connsiteX7" fmla="*/ 390625 w 511232"/>
                <a:gd name="connsiteY7" fmla="*/ 1621 h 682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11232" h="682341">
                  <a:moveTo>
                    <a:pt x="390625" y="1621"/>
                  </a:moveTo>
                  <a:cubicBezTo>
                    <a:pt x="446543" y="-5212"/>
                    <a:pt x="493343" y="8441"/>
                    <a:pt x="508142" y="64038"/>
                  </a:cubicBezTo>
                  <a:cubicBezTo>
                    <a:pt x="513192" y="82866"/>
                    <a:pt x="511134" y="102754"/>
                    <a:pt x="508453" y="121832"/>
                  </a:cubicBezTo>
                  <a:cubicBezTo>
                    <a:pt x="485324" y="287796"/>
                    <a:pt x="417242" y="443971"/>
                    <a:pt x="316492" y="567602"/>
                  </a:cubicBezTo>
                  <a:cubicBezTo>
                    <a:pt x="253024" y="645534"/>
                    <a:pt x="165055" y="737743"/>
                    <a:pt x="80265" y="640359"/>
                  </a:cubicBezTo>
                  <a:cubicBezTo>
                    <a:pt x="5014" y="553948"/>
                    <a:pt x="-17368" y="383621"/>
                    <a:pt x="13306" y="274828"/>
                  </a:cubicBezTo>
                  <a:cubicBezTo>
                    <a:pt x="33443" y="203318"/>
                    <a:pt x="83382" y="146521"/>
                    <a:pt x="140989" y="107181"/>
                  </a:cubicBezTo>
                  <a:cubicBezTo>
                    <a:pt x="178904" y="81308"/>
                    <a:pt x="297428" y="13010"/>
                    <a:pt x="390625" y="162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115B7F3F-A40D-4F24-8536-E2420B4332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84524" y="3907536"/>
              <a:ext cx="132121" cy="93006"/>
            </a:xfrm>
            <a:custGeom>
              <a:avLst/>
              <a:gdLst>
                <a:gd name="connsiteX0" fmla="*/ 252822 w 466107"/>
                <a:gd name="connsiteY0" fmla="*/ 1539 h 328114"/>
                <a:gd name="connsiteX1" fmla="*/ 451641 w 466107"/>
                <a:gd name="connsiteY1" fmla="*/ 122177 h 328114"/>
                <a:gd name="connsiteX2" fmla="*/ 391790 w 466107"/>
                <a:gd name="connsiteY2" fmla="*/ 297430 h 328114"/>
                <a:gd name="connsiteX3" fmla="*/ 8614 w 466107"/>
                <a:gd name="connsiteY3" fmla="*/ 243252 h 328114"/>
                <a:gd name="connsiteX4" fmla="*/ 45897 w 466107"/>
                <a:gd name="connsiteY4" fmla="*/ 97302 h 328114"/>
                <a:gd name="connsiteX5" fmla="*/ 252822 w 466107"/>
                <a:gd name="connsiteY5" fmla="*/ 1539 h 328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6107" h="328114">
                  <a:moveTo>
                    <a:pt x="252822" y="1539"/>
                  </a:moveTo>
                  <a:cubicBezTo>
                    <a:pt x="335429" y="-10494"/>
                    <a:pt x="418848" y="49794"/>
                    <a:pt x="451641" y="122177"/>
                  </a:cubicBezTo>
                  <a:cubicBezTo>
                    <a:pt x="479697" y="184273"/>
                    <a:pt x="470594" y="255285"/>
                    <a:pt x="391790" y="297430"/>
                  </a:cubicBezTo>
                  <a:cubicBezTo>
                    <a:pt x="301077" y="345935"/>
                    <a:pt x="55935" y="343254"/>
                    <a:pt x="8614" y="243252"/>
                  </a:cubicBezTo>
                  <a:cubicBezTo>
                    <a:pt x="-12895" y="197678"/>
                    <a:pt x="8240" y="136766"/>
                    <a:pt x="45897" y="97302"/>
                  </a:cubicBezTo>
                  <a:cubicBezTo>
                    <a:pt x="98704" y="42064"/>
                    <a:pt x="181872" y="11950"/>
                    <a:pt x="252822" y="153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6" name="Graphic 12">
              <a:extLst>
                <a:ext uri="{FF2B5EF4-FFF2-40B4-BE49-F238E27FC236}">
                  <a16:creationId xmlns:a16="http://schemas.microsoft.com/office/drawing/2014/main" id="{CEF42844-A829-4ED2-A360-63BB2A7C45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42141" y="3272152"/>
              <a:ext cx="180625" cy="158824"/>
            </a:xfrm>
            <a:custGeom>
              <a:avLst/>
              <a:gdLst>
                <a:gd name="connsiteX0" fmla="*/ 63289 w 3341477"/>
                <a:gd name="connsiteY0" fmla="*/ 1933384 h 2938167"/>
                <a:gd name="connsiteX1" fmla="*/ 263314 w 3341477"/>
                <a:gd name="connsiteY1" fmla="*/ 514159 h 2938167"/>
                <a:gd name="connsiteX2" fmla="*/ 1098276 w 3341477"/>
                <a:gd name="connsiteY2" fmla="*/ 952 h 2938167"/>
                <a:gd name="connsiteX3" fmla="*/ 2654089 w 3341477"/>
                <a:gd name="connsiteY3" fmla="*/ 371284 h 2938167"/>
                <a:gd name="connsiteX4" fmla="*/ 3219398 w 3341477"/>
                <a:gd name="connsiteY4" fmla="*/ 2080926 h 2938167"/>
                <a:gd name="connsiteX5" fmla="*/ 2044489 w 3341477"/>
                <a:gd name="connsiteY5" fmla="*/ 2933509 h 2938167"/>
                <a:gd name="connsiteX6" fmla="*/ 453814 w 3341477"/>
                <a:gd name="connsiteY6" fmla="*/ 2495359 h 2938167"/>
                <a:gd name="connsiteX7" fmla="*/ 63289 w 3341477"/>
                <a:gd name="connsiteY7" fmla="*/ 1933384 h 2938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41477" h="2938167">
                  <a:moveTo>
                    <a:pt x="63289" y="1933384"/>
                  </a:moveTo>
                  <a:cubicBezTo>
                    <a:pt x="56717" y="1895856"/>
                    <a:pt x="-165311" y="914209"/>
                    <a:pt x="263314" y="514159"/>
                  </a:cubicBezTo>
                  <a:cubicBezTo>
                    <a:pt x="691939" y="114109"/>
                    <a:pt x="609262" y="11620"/>
                    <a:pt x="1098276" y="952"/>
                  </a:cubicBezTo>
                  <a:cubicBezTo>
                    <a:pt x="1587289" y="-9716"/>
                    <a:pt x="2320714" y="66484"/>
                    <a:pt x="2654089" y="371284"/>
                  </a:cubicBezTo>
                  <a:cubicBezTo>
                    <a:pt x="2987464" y="676084"/>
                    <a:pt x="3603732" y="1514094"/>
                    <a:pt x="3219398" y="2080926"/>
                  </a:cubicBezTo>
                  <a:cubicBezTo>
                    <a:pt x="2835064" y="2647759"/>
                    <a:pt x="2558839" y="2895409"/>
                    <a:pt x="2044489" y="2933509"/>
                  </a:cubicBezTo>
                  <a:cubicBezTo>
                    <a:pt x="1530139" y="2971609"/>
                    <a:pt x="701464" y="2771584"/>
                    <a:pt x="453814" y="2495359"/>
                  </a:cubicBezTo>
                  <a:cubicBezTo>
                    <a:pt x="206164" y="2219134"/>
                    <a:pt x="101389" y="2152459"/>
                    <a:pt x="63289" y="193338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Graphic 15">
              <a:extLst>
                <a:ext uri="{FF2B5EF4-FFF2-40B4-BE49-F238E27FC236}">
                  <a16:creationId xmlns:a16="http://schemas.microsoft.com/office/drawing/2014/main" id="{57B23B52-A1C3-44EF-BC11-9094A0DA11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02136" y="3379098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Graphic 15">
              <a:extLst>
                <a:ext uri="{FF2B5EF4-FFF2-40B4-BE49-F238E27FC236}">
                  <a16:creationId xmlns:a16="http://schemas.microsoft.com/office/drawing/2014/main" id="{064E08E5-DA92-4CF2-A0BF-E341800227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8005" y="3504095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7A222560-E657-4CAE-B667-7BE9E224B2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43727" y="3666564"/>
              <a:ext cx="173527" cy="138496"/>
            </a:xfrm>
            <a:custGeom>
              <a:avLst/>
              <a:gdLst>
                <a:gd name="connsiteX0" fmla="*/ 237392 w 789043"/>
                <a:gd name="connsiteY0" fmla="*/ 81 h 629754"/>
                <a:gd name="connsiteX1" fmla="*/ 758692 w 789043"/>
                <a:gd name="connsiteY1" fmla="*/ 233550 h 629754"/>
                <a:gd name="connsiteX2" fmla="*/ 650647 w 789043"/>
                <a:gd name="connsiteY2" fmla="*/ 335111 h 629754"/>
                <a:gd name="connsiteX3" fmla="*/ 315041 w 789043"/>
                <a:gd name="connsiteY3" fmla="*/ 584992 h 629754"/>
                <a:gd name="connsiteX4" fmla="*/ 192159 w 789043"/>
                <a:gd name="connsiteY4" fmla="*/ 625953 h 629754"/>
                <a:gd name="connsiteX5" fmla="*/ 124264 w 789043"/>
                <a:gd name="connsiteY5" fmla="*/ 552260 h 629754"/>
                <a:gd name="connsiteX6" fmla="*/ 1631 w 789043"/>
                <a:gd name="connsiteY6" fmla="*/ 133735 h 629754"/>
                <a:gd name="connsiteX7" fmla="*/ 35422 w 789043"/>
                <a:gd name="connsiteY7" fmla="*/ 14157 h 629754"/>
                <a:gd name="connsiteX8" fmla="*/ 113728 w 789043"/>
                <a:gd name="connsiteY8" fmla="*/ 378 h 629754"/>
                <a:gd name="connsiteX9" fmla="*/ 237392 w 789043"/>
                <a:gd name="connsiteY9" fmla="*/ 81 h 629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89043" h="629754">
                  <a:moveTo>
                    <a:pt x="237392" y="81"/>
                  </a:moveTo>
                  <a:cubicBezTo>
                    <a:pt x="474795" y="-992"/>
                    <a:pt x="907215" y="10463"/>
                    <a:pt x="758692" y="233550"/>
                  </a:cubicBezTo>
                  <a:cubicBezTo>
                    <a:pt x="731135" y="274948"/>
                    <a:pt x="690486" y="305435"/>
                    <a:pt x="650647" y="335111"/>
                  </a:cubicBezTo>
                  <a:cubicBezTo>
                    <a:pt x="538737" y="418405"/>
                    <a:pt x="426889" y="501698"/>
                    <a:pt x="315041" y="584992"/>
                  </a:cubicBezTo>
                  <a:cubicBezTo>
                    <a:pt x="278943" y="611863"/>
                    <a:pt x="234865" y="640167"/>
                    <a:pt x="192159" y="625953"/>
                  </a:cubicBezTo>
                  <a:cubicBezTo>
                    <a:pt x="159614" y="615105"/>
                    <a:pt x="139851" y="582810"/>
                    <a:pt x="124264" y="552260"/>
                  </a:cubicBezTo>
                  <a:cubicBezTo>
                    <a:pt x="57742" y="422021"/>
                    <a:pt x="15908" y="279250"/>
                    <a:pt x="1631" y="133735"/>
                  </a:cubicBezTo>
                  <a:cubicBezTo>
                    <a:pt x="-2671" y="90343"/>
                    <a:pt x="-676" y="38596"/>
                    <a:pt x="35422" y="14157"/>
                  </a:cubicBezTo>
                  <a:cubicBezTo>
                    <a:pt x="57804" y="-931"/>
                    <a:pt x="86795" y="-557"/>
                    <a:pt x="113728" y="378"/>
                  </a:cubicBezTo>
                  <a:cubicBezTo>
                    <a:pt x="138207" y="1243"/>
                    <a:pt x="182606" y="328"/>
                    <a:pt x="237392" y="8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3" name="Freeform: Shape 62">
            <a:extLst>
              <a:ext uri="{FF2B5EF4-FFF2-40B4-BE49-F238E27FC236}">
                <a16:creationId xmlns:a16="http://schemas.microsoft.com/office/drawing/2014/main" id="{59226104-0061-4319-8237-9C001BF85D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15181" y="-615181"/>
            <a:ext cx="1085312" cy="2315675"/>
          </a:xfrm>
          <a:custGeom>
            <a:avLst/>
            <a:gdLst>
              <a:gd name="connsiteX0" fmla="*/ 0 w 1085312"/>
              <a:gd name="connsiteY0" fmla="*/ 2315675 h 2315675"/>
              <a:gd name="connsiteX1" fmla="*/ 0 w 1085312"/>
              <a:gd name="connsiteY1" fmla="*/ 0 h 2315675"/>
              <a:gd name="connsiteX2" fmla="*/ 53089 w 1085312"/>
              <a:gd name="connsiteY2" fmla="*/ 4542 h 2315675"/>
              <a:gd name="connsiteX3" fmla="*/ 790077 w 1085312"/>
              <a:gd name="connsiteY3" fmla="*/ 872756 h 2315675"/>
              <a:gd name="connsiteX4" fmla="*/ 1085252 w 1085312"/>
              <a:gd name="connsiteY4" fmla="*/ 1943649 h 2315675"/>
              <a:gd name="connsiteX5" fmla="*/ 1064832 w 1085312"/>
              <a:gd name="connsiteY5" fmla="*/ 2198094 h 2315675"/>
              <a:gd name="connsiteX6" fmla="*/ 1043734 w 1085312"/>
              <a:gd name="connsiteY6" fmla="*/ 2315675 h 2315675"/>
              <a:gd name="connsiteX7" fmla="*/ 0 w 1085312"/>
              <a:gd name="connsiteY7" fmla="*/ 2315675 h 2315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85312" h="2315675">
                <a:moveTo>
                  <a:pt x="0" y="2315675"/>
                </a:moveTo>
                <a:lnTo>
                  <a:pt x="0" y="0"/>
                </a:lnTo>
                <a:lnTo>
                  <a:pt x="53089" y="4542"/>
                </a:lnTo>
                <a:cubicBezTo>
                  <a:pt x="405263" y="73503"/>
                  <a:pt x="612623" y="486635"/>
                  <a:pt x="790077" y="872756"/>
                </a:cubicBezTo>
                <a:cubicBezTo>
                  <a:pt x="937425" y="1193596"/>
                  <a:pt x="1088787" y="1533232"/>
                  <a:pt x="1085252" y="1943649"/>
                </a:cubicBezTo>
                <a:cubicBezTo>
                  <a:pt x="1084528" y="2029058"/>
                  <a:pt x="1077341" y="2113833"/>
                  <a:pt x="1064832" y="2198094"/>
                </a:cubicBezTo>
                <a:lnTo>
                  <a:pt x="1043734" y="2315675"/>
                </a:lnTo>
                <a:lnTo>
                  <a:pt x="0" y="2315675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7690A2D-D7D7-B18F-6B45-CFE6BA7085DF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5152" y="-1250735"/>
            <a:ext cx="4922638" cy="251092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000"/>
              <a:t>Forward look</a:t>
            </a:r>
          </a:p>
        </p:txBody>
      </p:sp>
      <p:sp>
        <p:nvSpPr>
          <p:cNvPr id="68" name="Freeform: Shape 67">
            <a:extLst>
              <a:ext uri="{FF2B5EF4-FFF2-40B4-BE49-F238E27FC236}">
                <a16:creationId xmlns:a16="http://schemas.microsoft.com/office/drawing/2014/main" id="{A019653D-2F73-443C-916C-3E9277B43C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087002" y="5868567"/>
            <a:ext cx="3104998" cy="1002257"/>
          </a:xfrm>
          <a:custGeom>
            <a:avLst/>
            <a:gdLst>
              <a:gd name="connsiteX0" fmla="*/ 2220651 w 3104998"/>
              <a:gd name="connsiteY0" fmla="*/ 141 h 1002257"/>
              <a:gd name="connsiteX1" fmla="*/ 3076626 w 3104998"/>
              <a:gd name="connsiteY1" fmla="*/ 220708 h 1002257"/>
              <a:gd name="connsiteX2" fmla="*/ 3104998 w 3104998"/>
              <a:gd name="connsiteY2" fmla="*/ 237645 h 1002257"/>
              <a:gd name="connsiteX3" fmla="*/ 3104998 w 3104998"/>
              <a:gd name="connsiteY3" fmla="*/ 1002257 h 1002257"/>
              <a:gd name="connsiteX4" fmla="*/ 0 w 3104998"/>
              <a:gd name="connsiteY4" fmla="*/ 1002257 h 1002257"/>
              <a:gd name="connsiteX5" fmla="*/ 208734 w 3104998"/>
              <a:gd name="connsiteY5" fmla="*/ 868737 h 1002257"/>
              <a:gd name="connsiteX6" fmla="*/ 1364122 w 3104998"/>
              <a:gd name="connsiteY6" fmla="*/ 222705 h 1002257"/>
              <a:gd name="connsiteX7" fmla="*/ 2085269 w 3104998"/>
              <a:gd name="connsiteY7" fmla="*/ 7760 h 1002257"/>
              <a:gd name="connsiteX8" fmla="*/ 2220651 w 3104998"/>
              <a:gd name="connsiteY8" fmla="*/ 141 h 10022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104998" h="1002257">
                <a:moveTo>
                  <a:pt x="2220651" y="141"/>
                </a:moveTo>
                <a:cubicBezTo>
                  <a:pt x="2532946" y="-4033"/>
                  <a:pt x="2819845" y="84824"/>
                  <a:pt x="3076626" y="220708"/>
                </a:cubicBezTo>
                <a:lnTo>
                  <a:pt x="3104998" y="237645"/>
                </a:lnTo>
                <a:lnTo>
                  <a:pt x="3104998" y="1002257"/>
                </a:lnTo>
                <a:lnTo>
                  <a:pt x="0" y="1002257"/>
                </a:lnTo>
                <a:lnTo>
                  <a:pt x="208734" y="868737"/>
                </a:lnTo>
                <a:cubicBezTo>
                  <a:pt x="716785" y="552239"/>
                  <a:pt x="1150146" y="315174"/>
                  <a:pt x="1364122" y="222705"/>
                </a:cubicBezTo>
                <a:cubicBezTo>
                  <a:pt x="1588430" y="125724"/>
                  <a:pt x="1824360" y="33775"/>
                  <a:pt x="2085269" y="7760"/>
                </a:cubicBezTo>
                <a:cubicBezTo>
                  <a:pt x="2130905" y="3232"/>
                  <a:pt x="2176037" y="737"/>
                  <a:pt x="2220651" y="141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endParaRPr lang="en-US"/>
          </a:p>
        </p:txBody>
      </p:sp>
      <p:grpSp>
        <p:nvGrpSpPr>
          <p:cNvPr id="69" name="Group 68">
            <a:extLst>
              <a:ext uri="{FF2B5EF4-FFF2-40B4-BE49-F238E27FC236}">
                <a16:creationId xmlns:a16="http://schemas.microsoft.com/office/drawing/2014/main" id="{7F3CC54C-8A5F-42B2-80EF-40005E1BB4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2353866">
            <a:off x="9634788" y="5881498"/>
            <a:ext cx="1513209" cy="1055579"/>
            <a:chOff x="10631877" y="3331293"/>
            <a:chExt cx="1483323" cy="1034734"/>
          </a:xfrm>
          <a:solidFill>
            <a:schemeClr val="accent3">
              <a:lumMod val="40000"/>
              <a:lumOff val="60000"/>
            </a:schemeClr>
          </a:solidFill>
        </p:grpSpPr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E38F654D-6D96-448F-AE05-4E663E789C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94317" y="3944888"/>
              <a:ext cx="128449" cy="113912"/>
            </a:xfrm>
            <a:custGeom>
              <a:avLst/>
              <a:gdLst>
                <a:gd name="connsiteX0" fmla="*/ 237621 w 453152"/>
                <a:gd name="connsiteY0" fmla="*/ 965 h 401867"/>
                <a:gd name="connsiteX1" fmla="*/ 370246 w 453152"/>
                <a:gd name="connsiteY1" fmla="*/ 23666 h 401867"/>
                <a:gd name="connsiteX2" fmla="*/ 437392 w 453152"/>
                <a:gd name="connsiteY2" fmla="*/ 198545 h 401867"/>
                <a:gd name="connsiteX3" fmla="*/ 67745 w 453152"/>
                <a:gd name="connsiteY3" fmla="*/ 392003 h 401867"/>
                <a:gd name="connsiteX4" fmla="*/ 911 w 453152"/>
                <a:gd name="connsiteY4" fmla="*/ 254095 h 401867"/>
                <a:gd name="connsiteX5" fmla="*/ 115564 w 453152"/>
                <a:gd name="connsiteY5" fmla="*/ 51160 h 401867"/>
                <a:gd name="connsiteX6" fmla="*/ 237621 w 453152"/>
                <a:gd name="connsiteY6" fmla="*/ 965 h 401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3152" h="401867">
                  <a:moveTo>
                    <a:pt x="237621" y="965"/>
                  </a:moveTo>
                  <a:cubicBezTo>
                    <a:pt x="283632" y="-2971"/>
                    <a:pt x="331405" y="5243"/>
                    <a:pt x="370246" y="23666"/>
                  </a:cubicBezTo>
                  <a:cubicBezTo>
                    <a:pt x="436830" y="55275"/>
                    <a:pt x="477168" y="116810"/>
                    <a:pt x="437392" y="198545"/>
                  </a:cubicBezTo>
                  <a:cubicBezTo>
                    <a:pt x="391568" y="292624"/>
                    <a:pt x="176850" y="441630"/>
                    <a:pt x="67745" y="392003"/>
                  </a:cubicBezTo>
                  <a:cubicBezTo>
                    <a:pt x="18056" y="369372"/>
                    <a:pt x="-5012" y="308398"/>
                    <a:pt x="911" y="254095"/>
                  </a:cubicBezTo>
                  <a:cubicBezTo>
                    <a:pt x="9203" y="178033"/>
                    <a:pt x="61012" y="103094"/>
                    <a:pt x="115564" y="51160"/>
                  </a:cubicBezTo>
                  <a:cubicBezTo>
                    <a:pt x="147361" y="20985"/>
                    <a:pt x="191610" y="4900"/>
                    <a:pt x="237621" y="96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C3EA0687-82A9-47B3-B116-5C1B18D7D7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53045" y="3808430"/>
              <a:ext cx="144912" cy="193414"/>
            </a:xfrm>
            <a:custGeom>
              <a:avLst/>
              <a:gdLst>
                <a:gd name="connsiteX0" fmla="*/ 390625 w 511232"/>
                <a:gd name="connsiteY0" fmla="*/ 1621 h 682341"/>
                <a:gd name="connsiteX1" fmla="*/ 508142 w 511232"/>
                <a:gd name="connsiteY1" fmla="*/ 64038 h 682341"/>
                <a:gd name="connsiteX2" fmla="*/ 508453 w 511232"/>
                <a:gd name="connsiteY2" fmla="*/ 121832 h 682341"/>
                <a:gd name="connsiteX3" fmla="*/ 316492 w 511232"/>
                <a:gd name="connsiteY3" fmla="*/ 567602 h 682341"/>
                <a:gd name="connsiteX4" fmla="*/ 80265 w 511232"/>
                <a:gd name="connsiteY4" fmla="*/ 640359 h 682341"/>
                <a:gd name="connsiteX5" fmla="*/ 13306 w 511232"/>
                <a:gd name="connsiteY5" fmla="*/ 274828 h 682341"/>
                <a:gd name="connsiteX6" fmla="*/ 140989 w 511232"/>
                <a:gd name="connsiteY6" fmla="*/ 107181 h 682341"/>
                <a:gd name="connsiteX7" fmla="*/ 390625 w 511232"/>
                <a:gd name="connsiteY7" fmla="*/ 1621 h 682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11232" h="682341">
                  <a:moveTo>
                    <a:pt x="390625" y="1621"/>
                  </a:moveTo>
                  <a:cubicBezTo>
                    <a:pt x="446543" y="-5212"/>
                    <a:pt x="493343" y="8441"/>
                    <a:pt x="508142" y="64038"/>
                  </a:cubicBezTo>
                  <a:cubicBezTo>
                    <a:pt x="513192" y="82866"/>
                    <a:pt x="511134" y="102754"/>
                    <a:pt x="508453" y="121832"/>
                  </a:cubicBezTo>
                  <a:cubicBezTo>
                    <a:pt x="485324" y="287796"/>
                    <a:pt x="417242" y="443971"/>
                    <a:pt x="316492" y="567602"/>
                  </a:cubicBezTo>
                  <a:cubicBezTo>
                    <a:pt x="253024" y="645534"/>
                    <a:pt x="165055" y="737743"/>
                    <a:pt x="80265" y="640359"/>
                  </a:cubicBezTo>
                  <a:cubicBezTo>
                    <a:pt x="5014" y="553948"/>
                    <a:pt x="-17368" y="383621"/>
                    <a:pt x="13306" y="274828"/>
                  </a:cubicBezTo>
                  <a:cubicBezTo>
                    <a:pt x="33443" y="203318"/>
                    <a:pt x="83382" y="146521"/>
                    <a:pt x="140989" y="107181"/>
                  </a:cubicBezTo>
                  <a:cubicBezTo>
                    <a:pt x="178904" y="81308"/>
                    <a:pt x="297428" y="13010"/>
                    <a:pt x="390625" y="162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ED5F2F7D-9DEC-4069-8E1A-4E3957BE57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983079" y="3331293"/>
              <a:ext cx="132121" cy="93006"/>
            </a:xfrm>
            <a:custGeom>
              <a:avLst/>
              <a:gdLst>
                <a:gd name="connsiteX0" fmla="*/ 252822 w 466107"/>
                <a:gd name="connsiteY0" fmla="*/ 1539 h 328114"/>
                <a:gd name="connsiteX1" fmla="*/ 451641 w 466107"/>
                <a:gd name="connsiteY1" fmla="*/ 122177 h 328114"/>
                <a:gd name="connsiteX2" fmla="*/ 391790 w 466107"/>
                <a:gd name="connsiteY2" fmla="*/ 297430 h 328114"/>
                <a:gd name="connsiteX3" fmla="*/ 8614 w 466107"/>
                <a:gd name="connsiteY3" fmla="*/ 243252 h 328114"/>
                <a:gd name="connsiteX4" fmla="*/ 45897 w 466107"/>
                <a:gd name="connsiteY4" fmla="*/ 97302 h 328114"/>
                <a:gd name="connsiteX5" fmla="*/ 252822 w 466107"/>
                <a:gd name="connsiteY5" fmla="*/ 1539 h 328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6107" h="328114">
                  <a:moveTo>
                    <a:pt x="252822" y="1539"/>
                  </a:moveTo>
                  <a:cubicBezTo>
                    <a:pt x="335429" y="-10494"/>
                    <a:pt x="418848" y="49794"/>
                    <a:pt x="451641" y="122177"/>
                  </a:cubicBezTo>
                  <a:cubicBezTo>
                    <a:pt x="479697" y="184273"/>
                    <a:pt x="470594" y="255285"/>
                    <a:pt x="391790" y="297430"/>
                  </a:cubicBezTo>
                  <a:cubicBezTo>
                    <a:pt x="301077" y="345935"/>
                    <a:pt x="55935" y="343254"/>
                    <a:pt x="8614" y="243252"/>
                  </a:cubicBezTo>
                  <a:cubicBezTo>
                    <a:pt x="-12895" y="197678"/>
                    <a:pt x="8240" y="136766"/>
                    <a:pt x="45897" y="97302"/>
                  </a:cubicBezTo>
                  <a:cubicBezTo>
                    <a:pt x="98704" y="42064"/>
                    <a:pt x="181872" y="11950"/>
                    <a:pt x="252822" y="153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47" name="Graphic 12">
              <a:extLst>
                <a:ext uri="{FF2B5EF4-FFF2-40B4-BE49-F238E27FC236}">
                  <a16:creationId xmlns:a16="http://schemas.microsoft.com/office/drawing/2014/main" id="{6E6DDDD8-737D-4E46-B445-AA04E56BDA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31877" y="4207203"/>
              <a:ext cx="180625" cy="158824"/>
            </a:xfrm>
            <a:custGeom>
              <a:avLst/>
              <a:gdLst>
                <a:gd name="connsiteX0" fmla="*/ 63289 w 3341477"/>
                <a:gd name="connsiteY0" fmla="*/ 1933384 h 2938167"/>
                <a:gd name="connsiteX1" fmla="*/ 263314 w 3341477"/>
                <a:gd name="connsiteY1" fmla="*/ 514159 h 2938167"/>
                <a:gd name="connsiteX2" fmla="*/ 1098276 w 3341477"/>
                <a:gd name="connsiteY2" fmla="*/ 952 h 2938167"/>
                <a:gd name="connsiteX3" fmla="*/ 2654089 w 3341477"/>
                <a:gd name="connsiteY3" fmla="*/ 371284 h 2938167"/>
                <a:gd name="connsiteX4" fmla="*/ 3219398 w 3341477"/>
                <a:gd name="connsiteY4" fmla="*/ 2080926 h 2938167"/>
                <a:gd name="connsiteX5" fmla="*/ 2044489 w 3341477"/>
                <a:gd name="connsiteY5" fmla="*/ 2933509 h 2938167"/>
                <a:gd name="connsiteX6" fmla="*/ 453814 w 3341477"/>
                <a:gd name="connsiteY6" fmla="*/ 2495359 h 2938167"/>
                <a:gd name="connsiteX7" fmla="*/ 63289 w 3341477"/>
                <a:gd name="connsiteY7" fmla="*/ 1933384 h 2938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41477" h="2938167">
                  <a:moveTo>
                    <a:pt x="63289" y="1933384"/>
                  </a:moveTo>
                  <a:cubicBezTo>
                    <a:pt x="56717" y="1895856"/>
                    <a:pt x="-165311" y="914209"/>
                    <a:pt x="263314" y="514159"/>
                  </a:cubicBezTo>
                  <a:cubicBezTo>
                    <a:pt x="691939" y="114109"/>
                    <a:pt x="609262" y="11620"/>
                    <a:pt x="1098276" y="952"/>
                  </a:cubicBezTo>
                  <a:cubicBezTo>
                    <a:pt x="1587289" y="-9716"/>
                    <a:pt x="2320714" y="66484"/>
                    <a:pt x="2654089" y="371284"/>
                  </a:cubicBezTo>
                  <a:cubicBezTo>
                    <a:pt x="2987464" y="676084"/>
                    <a:pt x="3603732" y="1514094"/>
                    <a:pt x="3219398" y="2080926"/>
                  </a:cubicBezTo>
                  <a:cubicBezTo>
                    <a:pt x="2835064" y="2647759"/>
                    <a:pt x="2558839" y="2895409"/>
                    <a:pt x="2044489" y="2933509"/>
                  </a:cubicBezTo>
                  <a:cubicBezTo>
                    <a:pt x="1530139" y="2971609"/>
                    <a:pt x="701464" y="2771584"/>
                    <a:pt x="453814" y="2495359"/>
                  </a:cubicBezTo>
                  <a:cubicBezTo>
                    <a:pt x="206164" y="2219134"/>
                    <a:pt x="101389" y="2152459"/>
                    <a:pt x="63289" y="193338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Graphic 15">
              <a:extLst>
                <a:ext uri="{FF2B5EF4-FFF2-40B4-BE49-F238E27FC236}">
                  <a16:creationId xmlns:a16="http://schemas.microsoft.com/office/drawing/2014/main" id="{C9F66857-2EF8-4463-BE6B-0E88356273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02136" y="3379098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Graphic 15">
              <a:extLst>
                <a:ext uri="{FF2B5EF4-FFF2-40B4-BE49-F238E27FC236}">
                  <a16:creationId xmlns:a16="http://schemas.microsoft.com/office/drawing/2014/main" id="{11DA632B-97A1-4486-8F6A-1334D68142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8005" y="3504095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C8F9C102-1BB5-442E-8596-CD0923CF7D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43727" y="3666564"/>
              <a:ext cx="173527" cy="138496"/>
            </a:xfrm>
            <a:custGeom>
              <a:avLst/>
              <a:gdLst>
                <a:gd name="connsiteX0" fmla="*/ 237392 w 789043"/>
                <a:gd name="connsiteY0" fmla="*/ 81 h 629754"/>
                <a:gd name="connsiteX1" fmla="*/ 758692 w 789043"/>
                <a:gd name="connsiteY1" fmla="*/ 233550 h 629754"/>
                <a:gd name="connsiteX2" fmla="*/ 650647 w 789043"/>
                <a:gd name="connsiteY2" fmla="*/ 335111 h 629754"/>
                <a:gd name="connsiteX3" fmla="*/ 315041 w 789043"/>
                <a:gd name="connsiteY3" fmla="*/ 584992 h 629754"/>
                <a:gd name="connsiteX4" fmla="*/ 192159 w 789043"/>
                <a:gd name="connsiteY4" fmla="*/ 625953 h 629754"/>
                <a:gd name="connsiteX5" fmla="*/ 124264 w 789043"/>
                <a:gd name="connsiteY5" fmla="*/ 552260 h 629754"/>
                <a:gd name="connsiteX6" fmla="*/ 1631 w 789043"/>
                <a:gd name="connsiteY6" fmla="*/ 133735 h 629754"/>
                <a:gd name="connsiteX7" fmla="*/ 35422 w 789043"/>
                <a:gd name="connsiteY7" fmla="*/ 14157 h 629754"/>
                <a:gd name="connsiteX8" fmla="*/ 113728 w 789043"/>
                <a:gd name="connsiteY8" fmla="*/ 378 h 629754"/>
                <a:gd name="connsiteX9" fmla="*/ 237392 w 789043"/>
                <a:gd name="connsiteY9" fmla="*/ 81 h 629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89043" h="629754">
                  <a:moveTo>
                    <a:pt x="237392" y="81"/>
                  </a:moveTo>
                  <a:cubicBezTo>
                    <a:pt x="474795" y="-992"/>
                    <a:pt x="907215" y="10463"/>
                    <a:pt x="758692" y="233550"/>
                  </a:cubicBezTo>
                  <a:cubicBezTo>
                    <a:pt x="731135" y="274948"/>
                    <a:pt x="690486" y="305435"/>
                    <a:pt x="650647" y="335111"/>
                  </a:cubicBezTo>
                  <a:cubicBezTo>
                    <a:pt x="538737" y="418405"/>
                    <a:pt x="426889" y="501698"/>
                    <a:pt x="315041" y="584992"/>
                  </a:cubicBezTo>
                  <a:cubicBezTo>
                    <a:pt x="278943" y="611863"/>
                    <a:pt x="234865" y="640167"/>
                    <a:pt x="192159" y="625953"/>
                  </a:cubicBezTo>
                  <a:cubicBezTo>
                    <a:pt x="159614" y="615105"/>
                    <a:pt x="139851" y="582810"/>
                    <a:pt x="124264" y="552260"/>
                  </a:cubicBezTo>
                  <a:cubicBezTo>
                    <a:pt x="57742" y="422021"/>
                    <a:pt x="15908" y="279250"/>
                    <a:pt x="1631" y="133735"/>
                  </a:cubicBezTo>
                  <a:cubicBezTo>
                    <a:pt x="-2671" y="90343"/>
                    <a:pt x="-676" y="38596"/>
                    <a:pt x="35422" y="14157"/>
                  </a:cubicBezTo>
                  <a:cubicBezTo>
                    <a:pt x="57804" y="-931"/>
                    <a:pt x="86795" y="-557"/>
                    <a:pt x="113728" y="378"/>
                  </a:cubicBezTo>
                  <a:cubicBezTo>
                    <a:pt x="138207" y="1243"/>
                    <a:pt x="182606" y="328"/>
                    <a:pt x="237392" y="8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7EE30409-FF68-72FF-3C33-76423426423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2298243"/>
              </p:ext>
            </p:extLst>
          </p:nvPr>
        </p:nvGraphicFramePr>
        <p:xfrm>
          <a:off x="832339" y="1395046"/>
          <a:ext cx="8653644" cy="5189274"/>
        </p:xfrm>
        <a:graphic>
          <a:graphicData uri="http://schemas.openxmlformats.org/drawingml/2006/table">
            <a:tbl>
              <a:tblPr firstRow="1" firstCol="1" bandRow="1">
                <a:tableStyleId>{7DF18680-E054-41AD-8BC1-D1AEF772440D}</a:tableStyleId>
              </a:tblPr>
              <a:tblGrid>
                <a:gridCol w="2880803">
                  <a:extLst>
                    <a:ext uri="{9D8B030D-6E8A-4147-A177-3AD203B41FA5}">
                      <a16:colId xmlns:a16="http://schemas.microsoft.com/office/drawing/2014/main" val="2417738531"/>
                    </a:ext>
                  </a:extLst>
                </a:gridCol>
                <a:gridCol w="5772841">
                  <a:extLst>
                    <a:ext uri="{9D8B030D-6E8A-4147-A177-3AD203B41FA5}">
                      <a16:colId xmlns:a16="http://schemas.microsoft.com/office/drawing/2014/main" val="588554211"/>
                    </a:ext>
                  </a:extLst>
                </a:gridCol>
              </a:tblGrid>
              <a:tr h="57150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800" cap="all" spc="150">
                          <a:solidFill>
                            <a:srgbClr val="FFFFFF"/>
                          </a:solidFill>
                          <a:effectLst/>
                        </a:rPr>
                        <a:t>Date</a:t>
                      </a:r>
                    </a:p>
                  </a:txBody>
                  <a:tcPr marL="151133" marR="151133" marT="151133" marB="151133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800" cap="all" spc="150">
                          <a:solidFill>
                            <a:srgbClr val="FFFFFF"/>
                          </a:solidFill>
                          <a:effectLst/>
                        </a:rPr>
                        <a:t>Event</a:t>
                      </a:r>
                    </a:p>
                  </a:txBody>
                  <a:tcPr marL="151133" marR="151133" marT="151133" marB="151133"/>
                </a:tc>
                <a:extLst>
                  <a:ext uri="{0D108BD9-81ED-4DB2-BD59-A6C34878D82A}">
                    <a16:rowId xmlns:a16="http://schemas.microsoft.com/office/drawing/2014/main" val="2479571288"/>
                  </a:ext>
                </a:extLst>
              </a:tr>
              <a:tr h="47805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800" cap="none" spc="0">
                          <a:solidFill>
                            <a:srgbClr val="000000"/>
                          </a:solidFill>
                          <a:effectLst/>
                        </a:rPr>
                        <a:t>29 January</a:t>
                      </a:r>
                    </a:p>
                  </a:txBody>
                  <a:tcPr marL="151133" marR="151133" marT="151133" marB="151133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800" cap="none" spc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Consultation opens</a:t>
                      </a:r>
                    </a:p>
                  </a:txBody>
                  <a:tcPr marL="151133" marR="151133" marT="151133" marB="151133"/>
                </a:tc>
                <a:extLst>
                  <a:ext uri="{0D108BD9-81ED-4DB2-BD59-A6C34878D82A}">
                    <a16:rowId xmlns:a16="http://schemas.microsoft.com/office/drawing/2014/main" val="954731529"/>
                  </a:ext>
                </a:extLst>
              </a:tr>
              <a:tr h="47805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800" cap="none" spc="0">
                          <a:solidFill>
                            <a:srgbClr val="000000"/>
                          </a:solidFill>
                          <a:effectLst/>
                        </a:rPr>
                        <a:t>February</a:t>
                      </a:r>
                    </a:p>
                  </a:txBody>
                  <a:tcPr marL="151133" marR="151133" marT="151133" marB="151133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800" cap="none" spc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Ministerial roundtables</a:t>
                      </a:r>
                    </a:p>
                  </a:txBody>
                  <a:tcPr marL="151133" marR="151133" marT="151133" marB="151133"/>
                </a:tc>
                <a:extLst>
                  <a:ext uri="{0D108BD9-81ED-4DB2-BD59-A6C34878D82A}">
                    <a16:rowId xmlns:a16="http://schemas.microsoft.com/office/drawing/2014/main" val="3729253931"/>
                  </a:ext>
                </a:extLst>
              </a:tr>
              <a:tr h="47805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800" cap="none" spc="0">
                          <a:solidFill>
                            <a:srgbClr val="000000"/>
                          </a:solidFill>
                          <a:effectLst/>
                        </a:rPr>
                        <a:t>26 March</a:t>
                      </a:r>
                    </a:p>
                  </a:txBody>
                  <a:tcPr marL="151133" marR="151133" marT="151133" marB="151133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800" cap="none" spc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Consultation closes and pre-election period begins</a:t>
                      </a:r>
                    </a:p>
                  </a:txBody>
                  <a:tcPr marL="151133" marR="151133" marT="151133" marB="151133"/>
                </a:tc>
                <a:extLst>
                  <a:ext uri="{0D108BD9-81ED-4DB2-BD59-A6C34878D82A}">
                    <a16:rowId xmlns:a16="http://schemas.microsoft.com/office/drawing/2014/main" val="2560967085"/>
                  </a:ext>
                </a:extLst>
              </a:tr>
              <a:tr h="47805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800" cap="none" spc="0">
                          <a:solidFill>
                            <a:srgbClr val="000000"/>
                          </a:solidFill>
                          <a:effectLst/>
                        </a:rPr>
                        <a:t>7 May</a:t>
                      </a:r>
                    </a:p>
                  </a:txBody>
                  <a:tcPr marL="151133" marR="151133" marT="151133" marB="151133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800" cap="none" spc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Scottish Parliament election</a:t>
                      </a:r>
                    </a:p>
                  </a:txBody>
                  <a:tcPr marL="151133" marR="151133" marT="151133" marB="151133"/>
                </a:tc>
                <a:extLst>
                  <a:ext uri="{0D108BD9-81ED-4DB2-BD59-A6C34878D82A}">
                    <a16:rowId xmlns:a16="http://schemas.microsoft.com/office/drawing/2014/main" val="3916387365"/>
                  </a:ext>
                </a:extLst>
              </a:tr>
              <a:tr h="47805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800" cap="none" spc="0">
                          <a:solidFill>
                            <a:srgbClr val="000000"/>
                          </a:solidFill>
                          <a:effectLst/>
                        </a:rPr>
                        <a:t>4 September (tbc)</a:t>
                      </a:r>
                    </a:p>
                  </a:txBody>
                  <a:tcPr marL="151133" marR="151133" marT="151133" marB="151133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800" cap="none" spc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End of Scottish Parliament summer recess</a:t>
                      </a:r>
                    </a:p>
                  </a:txBody>
                  <a:tcPr marL="151133" marR="151133" marT="151133" marB="151133"/>
                </a:tc>
                <a:extLst>
                  <a:ext uri="{0D108BD9-81ED-4DB2-BD59-A6C34878D82A}">
                    <a16:rowId xmlns:a16="http://schemas.microsoft.com/office/drawing/2014/main" val="3733779494"/>
                  </a:ext>
                </a:extLst>
              </a:tr>
              <a:tr h="47805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800" cap="none" spc="0">
                          <a:solidFill>
                            <a:srgbClr val="000000"/>
                          </a:solidFill>
                          <a:effectLst/>
                        </a:rPr>
                        <a:t>November (tbc)</a:t>
                      </a:r>
                    </a:p>
                  </a:txBody>
                  <a:tcPr marL="151133" marR="151133" marT="151133" marB="151133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800" cap="none" spc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UK Autumn Budget</a:t>
                      </a:r>
                    </a:p>
                  </a:txBody>
                  <a:tcPr marL="151133" marR="151133" marT="151133" marB="151133"/>
                </a:tc>
                <a:extLst>
                  <a:ext uri="{0D108BD9-81ED-4DB2-BD59-A6C34878D82A}">
                    <a16:rowId xmlns:a16="http://schemas.microsoft.com/office/drawing/2014/main" val="2711475042"/>
                  </a:ext>
                </a:extLst>
              </a:tr>
              <a:tr h="47805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800" cap="none" spc="0">
                          <a:solidFill>
                            <a:srgbClr val="000000"/>
                          </a:solidFill>
                          <a:effectLst/>
                        </a:rPr>
                        <a:t>December (tbc)</a:t>
                      </a:r>
                    </a:p>
                  </a:txBody>
                  <a:tcPr marL="151133" marR="151133" marT="151133" marB="151133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800" cap="none" spc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2027-28 Scottish Budget</a:t>
                      </a:r>
                    </a:p>
                  </a:txBody>
                  <a:tcPr marL="151133" marR="151133" marT="151133" marB="151133"/>
                </a:tc>
                <a:extLst>
                  <a:ext uri="{0D108BD9-81ED-4DB2-BD59-A6C34878D82A}">
                    <a16:rowId xmlns:a16="http://schemas.microsoft.com/office/drawing/2014/main" val="3120828491"/>
                  </a:ext>
                </a:extLst>
              </a:tr>
              <a:tr h="47805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800" cap="none" spc="0">
                          <a:solidFill>
                            <a:srgbClr val="000000"/>
                          </a:solidFill>
                          <a:effectLst/>
                        </a:rPr>
                        <a:t>1 April 2027</a:t>
                      </a:r>
                    </a:p>
                  </a:txBody>
                  <a:tcPr marL="151133" marR="151133" marT="151133" marB="151133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800" cap="none" spc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ADT commences</a:t>
                      </a:r>
                    </a:p>
                  </a:txBody>
                  <a:tcPr marL="151133" marR="151133" marT="151133" marB="151133"/>
                </a:tc>
                <a:extLst>
                  <a:ext uri="{0D108BD9-81ED-4DB2-BD59-A6C34878D82A}">
                    <a16:rowId xmlns:a16="http://schemas.microsoft.com/office/drawing/2014/main" val="304947061"/>
                  </a:ext>
                </a:extLst>
              </a:tr>
            </a:tbl>
          </a:graphicData>
        </a:graphic>
      </p:graphicFrame>
      <p:pic>
        <p:nvPicPr>
          <p:cNvPr id="72" name="Picture 71">
            <a:extLst>
              <a:ext uri="{FF2B5EF4-FFF2-40B4-BE49-F238E27FC236}">
                <a16:creationId xmlns:a16="http://schemas.microsoft.com/office/drawing/2014/main" id="{8250D023-ED83-6F3B-5648-CF245F9C597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4330" y="298849"/>
            <a:ext cx="2628143" cy="480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61969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FA7B5CF-B46F-2017-D39D-08326BB56B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Freeform: Shape 60">
            <a:extLst>
              <a:ext uri="{FF2B5EF4-FFF2-40B4-BE49-F238E27FC236}">
                <a16:creationId xmlns:a16="http://schemas.microsoft.com/office/drawing/2014/main" id="{44BFB207-8FE9-8818-B456-F9D65F7BB4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753030" y="5516668"/>
            <a:ext cx="2438970" cy="1341332"/>
          </a:xfrm>
          <a:custGeom>
            <a:avLst/>
            <a:gdLst>
              <a:gd name="connsiteX0" fmla="*/ 2025355 w 2438970"/>
              <a:gd name="connsiteY0" fmla="*/ 235 h 1341332"/>
              <a:gd name="connsiteX1" fmla="*/ 2381960 w 2438970"/>
              <a:gd name="connsiteY1" fmla="*/ 44517 h 1341332"/>
              <a:gd name="connsiteX2" fmla="*/ 2438970 w 2438970"/>
              <a:gd name="connsiteY2" fmla="*/ 58872 h 1341332"/>
              <a:gd name="connsiteX3" fmla="*/ 2438970 w 2438970"/>
              <a:gd name="connsiteY3" fmla="*/ 1341332 h 1341332"/>
              <a:gd name="connsiteX4" fmla="*/ 0 w 2438970"/>
              <a:gd name="connsiteY4" fmla="*/ 1341332 h 1341332"/>
              <a:gd name="connsiteX5" fmla="*/ 13333 w 2438970"/>
              <a:gd name="connsiteY5" fmla="*/ 1328018 h 1341332"/>
              <a:gd name="connsiteX6" fmla="*/ 936262 w 2438970"/>
              <a:gd name="connsiteY6" fmla="*/ 459947 h 1341332"/>
              <a:gd name="connsiteX7" fmla="*/ 1554028 w 2438970"/>
              <a:gd name="connsiteY7" fmla="*/ 71153 h 1341332"/>
              <a:gd name="connsiteX8" fmla="*/ 2025355 w 2438970"/>
              <a:gd name="connsiteY8" fmla="*/ 235 h 1341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38970" h="1341332">
                <a:moveTo>
                  <a:pt x="2025355" y="235"/>
                </a:moveTo>
                <a:cubicBezTo>
                  <a:pt x="2143847" y="2306"/>
                  <a:pt x="2262766" y="17993"/>
                  <a:pt x="2381960" y="44517"/>
                </a:cubicBezTo>
                <a:lnTo>
                  <a:pt x="2438970" y="58872"/>
                </a:lnTo>
                <a:lnTo>
                  <a:pt x="2438970" y="1341332"/>
                </a:lnTo>
                <a:lnTo>
                  <a:pt x="0" y="1341332"/>
                </a:lnTo>
                <a:lnTo>
                  <a:pt x="13333" y="1328018"/>
                </a:lnTo>
                <a:cubicBezTo>
                  <a:pt x="324723" y="1028950"/>
                  <a:pt x="645390" y="738459"/>
                  <a:pt x="936262" y="459947"/>
                </a:cubicBezTo>
                <a:cubicBezTo>
                  <a:pt x="1139660" y="265152"/>
                  <a:pt x="1345794" y="140817"/>
                  <a:pt x="1554028" y="71153"/>
                </a:cubicBezTo>
                <a:cubicBezTo>
                  <a:pt x="1710136" y="18918"/>
                  <a:pt x="1867365" y="-2526"/>
                  <a:pt x="2025355" y="235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62" name="Group 61">
            <a:extLst>
              <a:ext uri="{FF2B5EF4-FFF2-40B4-BE49-F238E27FC236}">
                <a16:creationId xmlns:a16="http://schemas.microsoft.com/office/drawing/2014/main" id="{FF9F7B04-B6B9-1152-997E-DED18D5208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776050" y="5204025"/>
            <a:ext cx="886141" cy="802496"/>
            <a:chOff x="10948005" y="3272152"/>
            <a:chExt cx="868640" cy="786648"/>
          </a:xfrm>
          <a:solidFill>
            <a:schemeClr val="accent1"/>
          </a:solidFill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354383A1-7AB4-1B30-E35C-DEC6A4F536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94317" y="3944888"/>
              <a:ext cx="128449" cy="113912"/>
            </a:xfrm>
            <a:custGeom>
              <a:avLst/>
              <a:gdLst>
                <a:gd name="connsiteX0" fmla="*/ 237621 w 453152"/>
                <a:gd name="connsiteY0" fmla="*/ 965 h 401867"/>
                <a:gd name="connsiteX1" fmla="*/ 370246 w 453152"/>
                <a:gd name="connsiteY1" fmla="*/ 23666 h 401867"/>
                <a:gd name="connsiteX2" fmla="*/ 437392 w 453152"/>
                <a:gd name="connsiteY2" fmla="*/ 198545 h 401867"/>
                <a:gd name="connsiteX3" fmla="*/ 67745 w 453152"/>
                <a:gd name="connsiteY3" fmla="*/ 392003 h 401867"/>
                <a:gd name="connsiteX4" fmla="*/ 911 w 453152"/>
                <a:gd name="connsiteY4" fmla="*/ 254095 h 401867"/>
                <a:gd name="connsiteX5" fmla="*/ 115564 w 453152"/>
                <a:gd name="connsiteY5" fmla="*/ 51160 h 401867"/>
                <a:gd name="connsiteX6" fmla="*/ 237621 w 453152"/>
                <a:gd name="connsiteY6" fmla="*/ 965 h 401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3152" h="401867">
                  <a:moveTo>
                    <a:pt x="237621" y="965"/>
                  </a:moveTo>
                  <a:cubicBezTo>
                    <a:pt x="283632" y="-2971"/>
                    <a:pt x="331405" y="5243"/>
                    <a:pt x="370246" y="23666"/>
                  </a:cubicBezTo>
                  <a:cubicBezTo>
                    <a:pt x="436830" y="55275"/>
                    <a:pt x="477168" y="116810"/>
                    <a:pt x="437392" y="198545"/>
                  </a:cubicBezTo>
                  <a:cubicBezTo>
                    <a:pt x="391568" y="292624"/>
                    <a:pt x="176850" y="441630"/>
                    <a:pt x="67745" y="392003"/>
                  </a:cubicBezTo>
                  <a:cubicBezTo>
                    <a:pt x="18056" y="369372"/>
                    <a:pt x="-5012" y="308398"/>
                    <a:pt x="911" y="254095"/>
                  </a:cubicBezTo>
                  <a:cubicBezTo>
                    <a:pt x="9203" y="178033"/>
                    <a:pt x="61012" y="103094"/>
                    <a:pt x="115564" y="51160"/>
                  </a:cubicBezTo>
                  <a:cubicBezTo>
                    <a:pt x="147361" y="20985"/>
                    <a:pt x="191610" y="4900"/>
                    <a:pt x="237621" y="96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AEC1FDD7-2B0A-3151-FA01-6F64B9AE95B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53045" y="3808430"/>
              <a:ext cx="144912" cy="193414"/>
            </a:xfrm>
            <a:custGeom>
              <a:avLst/>
              <a:gdLst>
                <a:gd name="connsiteX0" fmla="*/ 390625 w 511232"/>
                <a:gd name="connsiteY0" fmla="*/ 1621 h 682341"/>
                <a:gd name="connsiteX1" fmla="*/ 508142 w 511232"/>
                <a:gd name="connsiteY1" fmla="*/ 64038 h 682341"/>
                <a:gd name="connsiteX2" fmla="*/ 508453 w 511232"/>
                <a:gd name="connsiteY2" fmla="*/ 121832 h 682341"/>
                <a:gd name="connsiteX3" fmla="*/ 316492 w 511232"/>
                <a:gd name="connsiteY3" fmla="*/ 567602 h 682341"/>
                <a:gd name="connsiteX4" fmla="*/ 80265 w 511232"/>
                <a:gd name="connsiteY4" fmla="*/ 640359 h 682341"/>
                <a:gd name="connsiteX5" fmla="*/ 13306 w 511232"/>
                <a:gd name="connsiteY5" fmla="*/ 274828 h 682341"/>
                <a:gd name="connsiteX6" fmla="*/ 140989 w 511232"/>
                <a:gd name="connsiteY6" fmla="*/ 107181 h 682341"/>
                <a:gd name="connsiteX7" fmla="*/ 390625 w 511232"/>
                <a:gd name="connsiteY7" fmla="*/ 1621 h 682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11232" h="682341">
                  <a:moveTo>
                    <a:pt x="390625" y="1621"/>
                  </a:moveTo>
                  <a:cubicBezTo>
                    <a:pt x="446543" y="-5212"/>
                    <a:pt x="493343" y="8441"/>
                    <a:pt x="508142" y="64038"/>
                  </a:cubicBezTo>
                  <a:cubicBezTo>
                    <a:pt x="513192" y="82866"/>
                    <a:pt x="511134" y="102754"/>
                    <a:pt x="508453" y="121832"/>
                  </a:cubicBezTo>
                  <a:cubicBezTo>
                    <a:pt x="485324" y="287796"/>
                    <a:pt x="417242" y="443971"/>
                    <a:pt x="316492" y="567602"/>
                  </a:cubicBezTo>
                  <a:cubicBezTo>
                    <a:pt x="253024" y="645534"/>
                    <a:pt x="165055" y="737743"/>
                    <a:pt x="80265" y="640359"/>
                  </a:cubicBezTo>
                  <a:cubicBezTo>
                    <a:pt x="5014" y="553948"/>
                    <a:pt x="-17368" y="383621"/>
                    <a:pt x="13306" y="274828"/>
                  </a:cubicBezTo>
                  <a:cubicBezTo>
                    <a:pt x="33443" y="203318"/>
                    <a:pt x="83382" y="146521"/>
                    <a:pt x="140989" y="107181"/>
                  </a:cubicBezTo>
                  <a:cubicBezTo>
                    <a:pt x="178904" y="81308"/>
                    <a:pt x="297428" y="13010"/>
                    <a:pt x="390625" y="162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A4CA55AB-0365-8E04-7356-44A4CCAC44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84524" y="3907536"/>
              <a:ext cx="132121" cy="93006"/>
            </a:xfrm>
            <a:custGeom>
              <a:avLst/>
              <a:gdLst>
                <a:gd name="connsiteX0" fmla="*/ 252822 w 466107"/>
                <a:gd name="connsiteY0" fmla="*/ 1539 h 328114"/>
                <a:gd name="connsiteX1" fmla="*/ 451641 w 466107"/>
                <a:gd name="connsiteY1" fmla="*/ 122177 h 328114"/>
                <a:gd name="connsiteX2" fmla="*/ 391790 w 466107"/>
                <a:gd name="connsiteY2" fmla="*/ 297430 h 328114"/>
                <a:gd name="connsiteX3" fmla="*/ 8614 w 466107"/>
                <a:gd name="connsiteY3" fmla="*/ 243252 h 328114"/>
                <a:gd name="connsiteX4" fmla="*/ 45897 w 466107"/>
                <a:gd name="connsiteY4" fmla="*/ 97302 h 328114"/>
                <a:gd name="connsiteX5" fmla="*/ 252822 w 466107"/>
                <a:gd name="connsiteY5" fmla="*/ 1539 h 328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6107" h="328114">
                  <a:moveTo>
                    <a:pt x="252822" y="1539"/>
                  </a:moveTo>
                  <a:cubicBezTo>
                    <a:pt x="335429" y="-10494"/>
                    <a:pt x="418848" y="49794"/>
                    <a:pt x="451641" y="122177"/>
                  </a:cubicBezTo>
                  <a:cubicBezTo>
                    <a:pt x="479697" y="184273"/>
                    <a:pt x="470594" y="255285"/>
                    <a:pt x="391790" y="297430"/>
                  </a:cubicBezTo>
                  <a:cubicBezTo>
                    <a:pt x="301077" y="345935"/>
                    <a:pt x="55935" y="343254"/>
                    <a:pt x="8614" y="243252"/>
                  </a:cubicBezTo>
                  <a:cubicBezTo>
                    <a:pt x="-12895" y="197678"/>
                    <a:pt x="8240" y="136766"/>
                    <a:pt x="45897" y="97302"/>
                  </a:cubicBezTo>
                  <a:cubicBezTo>
                    <a:pt x="98704" y="42064"/>
                    <a:pt x="181872" y="11950"/>
                    <a:pt x="252822" y="153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6" name="Graphic 12">
              <a:extLst>
                <a:ext uri="{FF2B5EF4-FFF2-40B4-BE49-F238E27FC236}">
                  <a16:creationId xmlns:a16="http://schemas.microsoft.com/office/drawing/2014/main" id="{415A0D04-188E-703F-2B10-6E831DB561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42141" y="3272152"/>
              <a:ext cx="180625" cy="158824"/>
            </a:xfrm>
            <a:custGeom>
              <a:avLst/>
              <a:gdLst>
                <a:gd name="connsiteX0" fmla="*/ 63289 w 3341477"/>
                <a:gd name="connsiteY0" fmla="*/ 1933384 h 2938167"/>
                <a:gd name="connsiteX1" fmla="*/ 263314 w 3341477"/>
                <a:gd name="connsiteY1" fmla="*/ 514159 h 2938167"/>
                <a:gd name="connsiteX2" fmla="*/ 1098276 w 3341477"/>
                <a:gd name="connsiteY2" fmla="*/ 952 h 2938167"/>
                <a:gd name="connsiteX3" fmla="*/ 2654089 w 3341477"/>
                <a:gd name="connsiteY3" fmla="*/ 371284 h 2938167"/>
                <a:gd name="connsiteX4" fmla="*/ 3219398 w 3341477"/>
                <a:gd name="connsiteY4" fmla="*/ 2080926 h 2938167"/>
                <a:gd name="connsiteX5" fmla="*/ 2044489 w 3341477"/>
                <a:gd name="connsiteY5" fmla="*/ 2933509 h 2938167"/>
                <a:gd name="connsiteX6" fmla="*/ 453814 w 3341477"/>
                <a:gd name="connsiteY6" fmla="*/ 2495359 h 2938167"/>
                <a:gd name="connsiteX7" fmla="*/ 63289 w 3341477"/>
                <a:gd name="connsiteY7" fmla="*/ 1933384 h 2938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41477" h="2938167">
                  <a:moveTo>
                    <a:pt x="63289" y="1933384"/>
                  </a:moveTo>
                  <a:cubicBezTo>
                    <a:pt x="56717" y="1895856"/>
                    <a:pt x="-165311" y="914209"/>
                    <a:pt x="263314" y="514159"/>
                  </a:cubicBezTo>
                  <a:cubicBezTo>
                    <a:pt x="691939" y="114109"/>
                    <a:pt x="609262" y="11620"/>
                    <a:pt x="1098276" y="952"/>
                  </a:cubicBezTo>
                  <a:cubicBezTo>
                    <a:pt x="1587289" y="-9716"/>
                    <a:pt x="2320714" y="66484"/>
                    <a:pt x="2654089" y="371284"/>
                  </a:cubicBezTo>
                  <a:cubicBezTo>
                    <a:pt x="2987464" y="676084"/>
                    <a:pt x="3603732" y="1514094"/>
                    <a:pt x="3219398" y="2080926"/>
                  </a:cubicBezTo>
                  <a:cubicBezTo>
                    <a:pt x="2835064" y="2647759"/>
                    <a:pt x="2558839" y="2895409"/>
                    <a:pt x="2044489" y="2933509"/>
                  </a:cubicBezTo>
                  <a:cubicBezTo>
                    <a:pt x="1530139" y="2971609"/>
                    <a:pt x="701464" y="2771584"/>
                    <a:pt x="453814" y="2495359"/>
                  </a:cubicBezTo>
                  <a:cubicBezTo>
                    <a:pt x="206164" y="2219134"/>
                    <a:pt x="101389" y="2152459"/>
                    <a:pt x="63289" y="193338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Graphic 15">
              <a:extLst>
                <a:ext uri="{FF2B5EF4-FFF2-40B4-BE49-F238E27FC236}">
                  <a16:creationId xmlns:a16="http://schemas.microsoft.com/office/drawing/2014/main" id="{75C80F80-FA53-ED35-9247-D08203F4DE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02136" y="3379098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Graphic 15">
              <a:extLst>
                <a:ext uri="{FF2B5EF4-FFF2-40B4-BE49-F238E27FC236}">
                  <a16:creationId xmlns:a16="http://schemas.microsoft.com/office/drawing/2014/main" id="{06756846-476C-8BCF-9DD4-A842D8784D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8005" y="3504095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CA9C13C8-7CF9-1C65-874C-F15EF09CF8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43727" y="3666564"/>
              <a:ext cx="173527" cy="138496"/>
            </a:xfrm>
            <a:custGeom>
              <a:avLst/>
              <a:gdLst>
                <a:gd name="connsiteX0" fmla="*/ 237392 w 789043"/>
                <a:gd name="connsiteY0" fmla="*/ 81 h 629754"/>
                <a:gd name="connsiteX1" fmla="*/ 758692 w 789043"/>
                <a:gd name="connsiteY1" fmla="*/ 233550 h 629754"/>
                <a:gd name="connsiteX2" fmla="*/ 650647 w 789043"/>
                <a:gd name="connsiteY2" fmla="*/ 335111 h 629754"/>
                <a:gd name="connsiteX3" fmla="*/ 315041 w 789043"/>
                <a:gd name="connsiteY3" fmla="*/ 584992 h 629754"/>
                <a:gd name="connsiteX4" fmla="*/ 192159 w 789043"/>
                <a:gd name="connsiteY4" fmla="*/ 625953 h 629754"/>
                <a:gd name="connsiteX5" fmla="*/ 124264 w 789043"/>
                <a:gd name="connsiteY5" fmla="*/ 552260 h 629754"/>
                <a:gd name="connsiteX6" fmla="*/ 1631 w 789043"/>
                <a:gd name="connsiteY6" fmla="*/ 133735 h 629754"/>
                <a:gd name="connsiteX7" fmla="*/ 35422 w 789043"/>
                <a:gd name="connsiteY7" fmla="*/ 14157 h 629754"/>
                <a:gd name="connsiteX8" fmla="*/ 113728 w 789043"/>
                <a:gd name="connsiteY8" fmla="*/ 378 h 629754"/>
                <a:gd name="connsiteX9" fmla="*/ 237392 w 789043"/>
                <a:gd name="connsiteY9" fmla="*/ 81 h 629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89043" h="629754">
                  <a:moveTo>
                    <a:pt x="237392" y="81"/>
                  </a:moveTo>
                  <a:cubicBezTo>
                    <a:pt x="474795" y="-992"/>
                    <a:pt x="907215" y="10463"/>
                    <a:pt x="758692" y="233550"/>
                  </a:cubicBezTo>
                  <a:cubicBezTo>
                    <a:pt x="731135" y="274948"/>
                    <a:pt x="690486" y="305435"/>
                    <a:pt x="650647" y="335111"/>
                  </a:cubicBezTo>
                  <a:cubicBezTo>
                    <a:pt x="538737" y="418405"/>
                    <a:pt x="426889" y="501698"/>
                    <a:pt x="315041" y="584992"/>
                  </a:cubicBezTo>
                  <a:cubicBezTo>
                    <a:pt x="278943" y="611863"/>
                    <a:pt x="234865" y="640167"/>
                    <a:pt x="192159" y="625953"/>
                  </a:cubicBezTo>
                  <a:cubicBezTo>
                    <a:pt x="159614" y="615105"/>
                    <a:pt x="139851" y="582810"/>
                    <a:pt x="124264" y="552260"/>
                  </a:cubicBezTo>
                  <a:cubicBezTo>
                    <a:pt x="57742" y="422021"/>
                    <a:pt x="15908" y="279250"/>
                    <a:pt x="1631" y="133735"/>
                  </a:cubicBezTo>
                  <a:cubicBezTo>
                    <a:pt x="-2671" y="90343"/>
                    <a:pt x="-676" y="38596"/>
                    <a:pt x="35422" y="14157"/>
                  </a:cubicBezTo>
                  <a:cubicBezTo>
                    <a:pt x="57804" y="-931"/>
                    <a:pt x="86795" y="-557"/>
                    <a:pt x="113728" y="378"/>
                  </a:cubicBezTo>
                  <a:cubicBezTo>
                    <a:pt x="138207" y="1243"/>
                    <a:pt x="182606" y="328"/>
                    <a:pt x="237392" y="8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3" name="Freeform: Shape 62">
            <a:extLst>
              <a:ext uri="{FF2B5EF4-FFF2-40B4-BE49-F238E27FC236}">
                <a16:creationId xmlns:a16="http://schemas.microsoft.com/office/drawing/2014/main" id="{3503E3F9-3F80-9192-AEE4-E0239F67D2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15181" y="-615181"/>
            <a:ext cx="1085312" cy="2315675"/>
          </a:xfrm>
          <a:custGeom>
            <a:avLst/>
            <a:gdLst>
              <a:gd name="connsiteX0" fmla="*/ 0 w 1085312"/>
              <a:gd name="connsiteY0" fmla="*/ 2315675 h 2315675"/>
              <a:gd name="connsiteX1" fmla="*/ 0 w 1085312"/>
              <a:gd name="connsiteY1" fmla="*/ 0 h 2315675"/>
              <a:gd name="connsiteX2" fmla="*/ 53089 w 1085312"/>
              <a:gd name="connsiteY2" fmla="*/ 4542 h 2315675"/>
              <a:gd name="connsiteX3" fmla="*/ 790077 w 1085312"/>
              <a:gd name="connsiteY3" fmla="*/ 872756 h 2315675"/>
              <a:gd name="connsiteX4" fmla="*/ 1085252 w 1085312"/>
              <a:gd name="connsiteY4" fmla="*/ 1943649 h 2315675"/>
              <a:gd name="connsiteX5" fmla="*/ 1064832 w 1085312"/>
              <a:gd name="connsiteY5" fmla="*/ 2198094 h 2315675"/>
              <a:gd name="connsiteX6" fmla="*/ 1043734 w 1085312"/>
              <a:gd name="connsiteY6" fmla="*/ 2315675 h 2315675"/>
              <a:gd name="connsiteX7" fmla="*/ 0 w 1085312"/>
              <a:gd name="connsiteY7" fmla="*/ 2315675 h 2315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85312" h="2315675">
                <a:moveTo>
                  <a:pt x="0" y="2315675"/>
                </a:moveTo>
                <a:lnTo>
                  <a:pt x="0" y="0"/>
                </a:lnTo>
                <a:lnTo>
                  <a:pt x="53089" y="4542"/>
                </a:lnTo>
                <a:cubicBezTo>
                  <a:pt x="405263" y="73503"/>
                  <a:pt x="612623" y="486635"/>
                  <a:pt x="790077" y="872756"/>
                </a:cubicBezTo>
                <a:cubicBezTo>
                  <a:pt x="937425" y="1193596"/>
                  <a:pt x="1088787" y="1533232"/>
                  <a:pt x="1085252" y="1943649"/>
                </a:cubicBezTo>
                <a:cubicBezTo>
                  <a:pt x="1084528" y="2029058"/>
                  <a:pt x="1077341" y="2113833"/>
                  <a:pt x="1064832" y="2198094"/>
                </a:cubicBezTo>
                <a:lnTo>
                  <a:pt x="1043734" y="2315675"/>
                </a:lnTo>
                <a:lnTo>
                  <a:pt x="0" y="2315675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74048D-6473-C8A9-0E0C-0D738BF2468F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828596" y="1416265"/>
            <a:ext cx="4922638" cy="251092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000"/>
              <a:t>Close</a:t>
            </a:r>
          </a:p>
        </p:txBody>
      </p:sp>
      <p:sp>
        <p:nvSpPr>
          <p:cNvPr id="68" name="Freeform: Shape 67">
            <a:extLst>
              <a:ext uri="{FF2B5EF4-FFF2-40B4-BE49-F238E27FC236}">
                <a16:creationId xmlns:a16="http://schemas.microsoft.com/office/drawing/2014/main" id="{F40C3094-39CE-ED4C-9A2E-ACE15A84F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087002" y="5868567"/>
            <a:ext cx="3104998" cy="1002257"/>
          </a:xfrm>
          <a:custGeom>
            <a:avLst/>
            <a:gdLst>
              <a:gd name="connsiteX0" fmla="*/ 2220651 w 3104998"/>
              <a:gd name="connsiteY0" fmla="*/ 141 h 1002257"/>
              <a:gd name="connsiteX1" fmla="*/ 3076626 w 3104998"/>
              <a:gd name="connsiteY1" fmla="*/ 220708 h 1002257"/>
              <a:gd name="connsiteX2" fmla="*/ 3104998 w 3104998"/>
              <a:gd name="connsiteY2" fmla="*/ 237645 h 1002257"/>
              <a:gd name="connsiteX3" fmla="*/ 3104998 w 3104998"/>
              <a:gd name="connsiteY3" fmla="*/ 1002257 h 1002257"/>
              <a:gd name="connsiteX4" fmla="*/ 0 w 3104998"/>
              <a:gd name="connsiteY4" fmla="*/ 1002257 h 1002257"/>
              <a:gd name="connsiteX5" fmla="*/ 208734 w 3104998"/>
              <a:gd name="connsiteY5" fmla="*/ 868737 h 1002257"/>
              <a:gd name="connsiteX6" fmla="*/ 1364122 w 3104998"/>
              <a:gd name="connsiteY6" fmla="*/ 222705 h 1002257"/>
              <a:gd name="connsiteX7" fmla="*/ 2085269 w 3104998"/>
              <a:gd name="connsiteY7" fmla="*/ 7760 h 1002257"/>
              <a:gd name="connsiteX8" fmla="*/ 2220651 w 3104998"/>
              <a:gd name="connsiteY8" fmla="*/ 141 h 10022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104998" h="1002257">
                <a:moveTo>
                  <a:pt x="2220651" y="141"/>
                </a:moveTo>
                <a:cubicBezTo>
                  <a:pt x="2532946" y="-4033"/>
                  <a:pt x="2819845" y="84824"/>
                  <a:pt x="3076626" y="220708"/>
                </a:cubicBezTo>
                <a:lnTo>
                  <a:pt x="3104998" y="237645"/>
                </a:lnTo>
                <a:lnTo>
                  <a:pt x="3104998" y="1002257"/>
                </a:lnTo>
                <a:lnTo>
                  <a:pt x="0" y="1002257"/>
                </a:lnTo>
                <a:lnTo>
                  <a:pt x="208734" y="868737"/>
                </a:lnTo>
                <a:cubicBezTo>
                  <a:pt x="716785" y="552239"/>
                  <a:pt x="1150146" y="315174"/>
                  <a:pt x="1364122" y="222705"/>
                </a:cubicBezTo>
                <a:cubicBezTo>
                  <a:pt x="1588430" y="125724"/>
                  <a:pt x="1824360" y="33775"/>
                  <a:pt x="2085269" y="7760"/>
                </a:cubicBezTo>
                <a:cubicBezTo>
                  <a:pt x="2130905" y="3232"/>
                  <a:pt x="2176037" y="737"/>
                  <a:pt x="2220651" y="141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endParaRPr lang="en-US"/>
          </a:p>
        </p:txBody>
      </p:sp>
      <p:grpSp>
        <p:nvGrpSpPr>
          <p:cNvPr id="69" name="Group 68">
            <a:extLst>
              <a:ext uri="{FF2B5EF4-FFF2-40B4-BE49-F238E27FC236}">
                <a16:creationId xmlns:a16="http://schemas.microsoft.com/office/drawing/2014/main" id="{614365B0-C320-BA98-F637-872CFE1A20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2353866">
            <a:off x="9634788" y="5881498"/>
            <a:ext cx="1513209" cy="1055579"/>
            <a:chOff x="10631877" y="3331293"/>
            <a:chExt cx="1483323" cy="1034734"/>
          </a:xfrm>
          <a:solidFill>
            <a:schemeClr val="accent3">
              <a:lumMod val="40000"/>
              <a:lumOff val="60000"/>
            </a:schemeClr>
          </a:solidFill>
        </p:grpSpPr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8A0FA576-C991-5892-C5AC-C7F2D33C9E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94317" y="3944888"/>
              <a:ext cx="128449" cy="113912"/>
            </a:xfrm>
            <a:custGeom>
              <a:avLst/>
              <a:gdLst>
                <a:gd name="connsiteX0" fmla="*/ 237621 w 453152"/>
                <a:gd name="connsiteY0" fmla="*/ 965 h 401867"/>
                <a:gd name="connsiteX1" fmla="*/ 370246 w 453152"/>
                <a:gd name="connsiteY1" fmla="*/ 23666 h 401867"/>
                <a:gd name="connsiteX2" fmla="*/ 437392 w 453152"/>
                <a:gd name="connsiteY2" fmla="*/ 198545 h 401867"/>
                <a:gd name="connsiteX3" fmla="*/ 67745 w 453152"/>
                <a:gd name="connsiteY3" fmla="*/ 392003 h 401867"/>
                <a:gd name="connsiteX4" fmla="*/ 911 w 453152"/>
                <a:gd name="connsiteY4" fmla="*/ 254095 h 401867"/>
                <a:gd name="connsiteX5" fmla="*/ 115564 w 453152"/>
                <a:gd name="connsiteY5" fmla="*/ 51160 h 401867"/>
                <a:gd name="connsiteX6" fmla="*/ 237621 w 453152"/>
                <a:gd name="connsiteY6" fmla="*/ 965 h 401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3152" h="401867">
                  <a:moveTo>
                    <a:pt x="237621" y="965"/>
                  </a:moveTo>
                  <a:cubicBezTo>
                    <a:pt x="283632" y="-2971"/>
                    <a:pt x="331405" y="5243"/>
                    <a:pt x="370246" y="23666"/>
                  </a:cubicBezTo>
                  <a:cubicBezTo>
                    <a:pt x="436830" y="55275"/>
                    <a:pt x="477168" y="116810"/>
                    <a:pt x="437392" y="198545"/>
                  </a:cubicBezTo>
                  <a:cubicBezTo>
                    <a:pt x="391568" y="292624"/>
                    <a:pt x="176850" y="441630"/>
                    <a:pt x="67745" y="392003"/>
                  </a:cubicBezTo>
                  <a:cubicBezTo>
                    <a:pt x="18056" y="369372"/>
                    <a:pt x="-5012" y="308398"/>
                    <a:pt x="911" y="254095"/>
                  </a:cubicBezTo>
                  <a:cubicBezTo>
                    <a:pt x="9203" y="178033"/>
                    <a:pt x="61012" y="103094"/>
                    <a:pt x="115564" y="51160"/>
                  </a:cubicBezTo>
                  <a:cubicBezTo>
                    <a:pt x="147361" y="20985"/>
                    <a:pt x="191610" y="4900"/>
                    <a:pt x="237621" y="96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52BA016D-01E2-73AA-49A3-CDAD7FE065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53045" y="3808430"/>
              <a:ext cx="144912" cy="193414"/>
            </a:xfrm>
            <a:custGeom>
              <a:avLst/>
              <a:gdLst>
                <a:gd name="connsiteX0" fmla="*/ 390625 w 511232"/>
                <a:gd name="connsiteY0" fmla="*/ 1621 h 682341"/>
                <a:gd name="connsiteX1" fmla="*/ 508142 w 511232"/>
                <a:gd name="connsiteY1" fmla="*/ 64038 h 682341"/>
                <a:gd name="connsiteX2" fmla="*/ 508453 w 511232"/>
                <a:gd name="connsiteY2" fmla="*/ 121832 h 682341"/>
                <a:gd name="connsiteX3" fmla="*/ 316492 w 511232"/>
                <a:gd name="connsiteY3" fmla="*/ 567602 h 682341"/>
                <a:gd name="connsiteX4" fmla="*/ 80265 w 511232"/>
                <a:gd name="connsiteY4" fmla="*/ 640359 h 682341"/>
                <a:gd name="connsiteX5" fmla="*/ 13306 w 511232"/>
                <a:gd name="connsiteY5" fmla="*/ 274828 h 682341"/>
                <a:gd name="connsiteX6" fmla="*/ 140989 w 511232"/>
                <a:gd name="connsiteY6" fmla="*/ 107181 h 682341"/>
                <a:gd name="connsiteX7" fmla="*/ 390625 w 511232"/>
                <a:gd name="connsiteY7" fmla="*/ 1621 h 682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11232" h="682341">
                  <a:moveTo>
                    <a:pt x="390625" y="1621"/>
                  </a:moveTo>
                  <a:cubicBezTo>
                    <a:pt x="446543" y="-5212"/>
                    <a:pt x="493343" y="8441"/>
                    <a:pt x="508142" y="64038"/>
                  </a:cubicBezTo>
                  <a:cubicBezTo>
                    <a:pt x="513192" y="82866"/>
                    <a:pt x="511134" y="102754"/>
                    <a:pt x="508453" y="121832"/>
                  </a:cubicBezTo>
                  <a:cubicBezTo>
                    <a:pt x="485324" y="287796"/>
                    <a:pt x="417242" y="443971"/>
                    <a:pt x="316492" y="567602"/>
                  </a:cubicBezTo>
                  <a:cubicBezTo>
                    <a:pt x="253024" y="645534"/>
                    <a:pt x="165055" y="737743"/>
                    <a:pt x="80265" y="640359"/>
                  </a:cubicBezTo>
                  <a:cubicBezTo>
                    <a:pt x="5014" y="553948"/>
                    <a:pt x="-17368" y="383621"/>
                    <a:pt x="13306" y="274828"/>
                  </a:cubicBezTo>
                  <a:cubicBezTo>
                    <a:pt x="33443" y="203318"/>
                    <a:pt x="83382" y="146521"/>
                    <a:pt x="140989" y="107181"/>
                  </a:cubicBezTo>
                  <a:cubicBezTo>
                    <a:pt x="178904" y="81308"/>
                    <a:pt x="297428" y="13010"/>
                    <a:pt x="390625" y="162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EC1516B7-AFDF-F0F9-2880-C726BDC0EC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983079" y="3331293"/>
              <a:ext cx="132121" cy="93006"/>
            </a:xfrm>
            <a:custGeom>
              <a:avLst/>
              <a:gdLst>
                <a:gd name="connsiteX0" fmla="*/ 252822 w 466107"/>
                <a:gd name="connsiteY0" fmla="*/ 1539 h 328114"/>
                <a:gd name="connsiteX1" fmla="*/ 451641 w 466107"/>
                <a:gd name="connsiteY1" fmla="*/ 122177 h 328114"/>
                <a:gd name="connsiteX2" fmla="*/ 391790 w 466107"/>
                <a:gd name="connsiteY2" fmla="*/ 297430 h 328114"/>
                <a:gd name="connsiteX3" fmla="*/ 8614 w 466107"/>
                <a:gd name="connsiteY3" fmla="*/ 243252 h 328114"/>
                <a:gd name="connsiteX4" fmla="*/ 45897 w 466107"/>
                <a:gd name="connsiteY4" fmla="*/ 97302 h 328114"/>
                <a:gd name="connsiteX5" fmla="*/ 252822 w 466107"/>
                <a:gd name="connsiteY5" fmla="*/ 1539 h 328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6107" h="328114">
                  <a:moveTo>
                    <a:pt x="252822" y="1539"/>
                  </a:moveTo>
                  <a:cubicBezTo>
                    <a:pt x="335429" y="-10494"/>
                    <a:pt x="418848" y="49794"/>
                    <a:pt x="451641" y="122177"/>
                  </a:cubicBezTo>
                  <a:cubicBezTo>
                    <a:pt x="479697" y="184273"/>
                    <a:pt x="470594" y="255285"/>
                    <a:pt x="391790" y="297430"/>
                  </a:cubicBezTo>
                  <a:cubicBezTo>
                    <a:pt x="301077" y="345935"/>
                    <a:pt x="55935" y="343254"/>
                    <a:pt x="8614" y="243252"/>
                  </a:cubicBezTo>
                  <a:cubicBezTo>
                    <a:pt x="-12895" y="197678"/>
                    <a:pt x="8240" y="136766"/>
                    <a:pt x="45897" y="97302"/>
                  </a:cubicBezTo>
                  <a:cubicBezTo>
                    <a:pt x="98704" y="42064"/>
                    <a:pt x="181872" y="11950"/>
                    <a:pt x="252822" y="153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47" name="Graphic 12">
              <a:extLst>
                <a:ext uri="{FF2B5EF4-FFF2-40B4-BE49-F238E27FC236}">
                  <a16:creationId xmlns:a16="http://schemas.microsoft.com/office/drawing/2014/main" id="{5BAEA844-93B2-199A-929F-9A9BF562A6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31877" y="4207203"/>
              <a:ext cx="180625" cy="158824"/>
            </a:xfrm>
            <a:custGeom>
              <a:avLst/>
              <a:gdLst>
                <a:gd name="connsiteX0" fmla="*/ 63289 w 3341477"/>
                <a:gd name="connsiteY0" fmla="*/ 1933384 h 2938167"/>
                <a:gd name="connsiteX1" fmla="*/ 263314 w 3341477"/>
                <a:gd name="connsiteY1" fmla="*/ 514159 h 2938167"/>
                <a:gd name="connsiteX2" fmla="*/ 1098276 w 3341477"/>
                <a:gd name="connsiteY2" fmla="*/ 952 h 2938167"/>
                <a:gd name="connsiteX3" fmla="*/ 2654089 w 3341477"/>
                <a:gd name="connsiteY3" fmla="*/ 371284 h 2938167"/>
                <a:gd name="connsiteX4" fmla="*/ 3219398 w 3341477"/>
                <a:gd name="connsiteY4" fmla="*/ 2080926 h 2938167"/>
                <a:gd name="connsiteX5" fmla="*/ 2044489 w 3341477"/>
                <a:gd name="connsiteY5" fmla="*/ 2933509 h 2938167"/>
                <a:gd name="connsiteX6" fmla="*/ 453814 w 3341477"/>
                <a:gd name="connsiteY6" fmla="*/ 2495359 h 2938167"/>
                <a:gd name="connsiteX7" fmla="*/ 63289 w 3341477"/>
                <a:gd name="connsiteY7" fmla="*/ 1933384 h 2938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41477" h="2938167">
                  <a:moveTo>
                    <a:pt x="63289" y="1933384"/>
                  </a:moveTo>
                  <a:cubicBezTo>
                    <a:pt x="56717" y="1895856"/>
                    <a:pt x="-165311" y="914209"/>
                    <a:pt x="263314" y="514159"/>
                  </a:cubicBezTo>
                  <a:cubicBezTo>
                    <a:pt x="691939" y="114109"/>
                    <a:pt x="609262" y="11620"/>
                    <a:pt x="1098276" y="952"/>
                  </a:cubicBezTo>
                  <a:cubicBezTo>
                    <a:pt x="1587289" y="-9716"/>
                    <a:pt x="2320714" y="66484"/>
                    <a:pt x="2654089" y="371284"/>
                  </a:cubicBezTo>
                  <a:cubicBezTo>
                    <a:pt x="2987464" y="676084"/>
                    <a:pt x="3603732" y="1514094"/>
                    <a:pt x="3219398" y="2080926"/>
                  </a:cubicBezTo>
                  <a:cubicBezTo>
                    <a:pt x="2835064" y="2647759"/>
                    <a:pt x="2558839" y="2895409"/>
                    <a:pt x="2044489" y="2933509"/>
                  </a:cubicBezTo>
                  <a:cubicBezTo>
                    <a:pt x="1530139" y="2971609"/>
                    <a:pt x="701464" y="2771584"/>
                    <a:pt x="453814" y="2495359"/>
                  </a:cubicBezTo>
                  <a:cubicBezTo>
                    <a:pt x="206164" y="2219134"/>
                    <a:pt x="101389" y="2152459"/>
                    <a:pt x="63289" y="193338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Graphic 15">
              <a:extLst>
                <a:ext uri="{FF2B5EF4-FFF2-40B4-BE49-F238E27FC236}">
                  <a16:creationId xmlns:a16="http://schemas.microsoft.com/office/drawing/2014/main" id="{3DD62343-69E8-45F8-579F-7AC9A7EDE4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02136" y="3379098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Graphic 15">
              <a:extLst>
                <a:ext uri="{FF2B5EF4-FFF2-40B4-BE49-F238E27FC236}">
                  <a16:creationId xmlns:a16="http://schemas.microsoft.com/office/drawing/2014/main" id="{B619A148-4872-DC60-F00F-757FC403F8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8005" y="3504095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1A98C045-F621-8A35-48E6-A1EC0928131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43727" y="3666564"/>
              <a:ext cx="173527" cy="138496"/>
            </a:xfrm>
            <a:custGeom>
              <a:avLst/>
              <a:gdLst>
                <a:gd name="connsiteX0" fmla="*/ 237392 w 789043"/>
                <a:gd name="connsiteY0" fmla="*/ 81 h 629754"/>
                <a:gd name="connsiteX1" fmla="*/ 758692 w 789043"/>
                <a:gd name="connsiteY1" fmla="*/ 233550 h 629754"/>
                <a:gd name="connsiteX2" fmla="*/ 650647 w 789043"/>
                <a:gd name="connsiteY2" fmla="*/ 335111 h 629754"/>
                <a:gd name="connsiteX3" fmla="*/ 315041 w 789043"/>
                <a:gd name="connsiteY3" fmla="*/ 584992 h 629754"/>
                <a:gd name="connsiteX4" fmla="*/ 192159 w 789043"/>
                <a:gd name="connsiteY4" fmla="*/ 625953 h 629754"/>
                <a:gd name="connsiteX5" fmla="*/ 124264 w 789043"/>
                <a:gd name="connsiteY5" fmla="*/ 552260 h 629754"/>
                <a:gd name="connsiteX6" fmla="*/ 1631 w 789043"/>
                <a:gd name="connsiteY6" fmla="*/ 133735 h 629754"/>
                <a:gd name="connsiteX7" fmla="*/ 35422 w 789043"/>
                <a:gd name="connsiteY7" fmla="*/ 14157 h 629754"/>
                <a:gd name="connsiteX8" fmla="*/ 113728 w 789043"/>
                <a:gd name="connsiteY8" fmla="*/ 378 h 629754"/>
                <a:gd name="connsiteX9" fmla="*/ 237392 w 789043"/>
                <a:gd name="connsiteY9" fmla="*/ 81 h 629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89043" h="629754">
                  <a:moveTo>
                    <a:pt x="237392" y="81"/>
                  </a:moveTo>
                  <a:cubicBezTo>
                    <a:pt x="474795" y="-992"/>
                    <a:pt x="907215" y="10463"/>
                    <a:pt x="758692" y="233550"/>
                  </a:cubicBezTo>
                  <a:cubicBezTo>
                    <a:pt x="731135" y="274948"/>
                    <a:pt x="690486" y="305435"/>
                    <a:pt x="650647" y="335111"/>
                  </a:cubicBezTo>
                  <a:cubicBezTo>
                    <a:pt x="538737" y="418405"/>
                    <a:pt x="426889" y="501698"/>
                    <a:pt x="315041" y="584992"/>
                  </a:cubicBezTo>
                  <a:cubicBezTo>
                    <a:pt x="278943" y="611863"/>
                    <a:pt x="234865" y="640167"/>
                    <a:pt x="192159" y="625953"/>
                  </a:cubicBezTo>
                  <a:cubicBezTo>
                    <a:pt x="159614" y="615105"/>
                    <a:pt x="139851" y="582810"/>
                    <a:pt x="124264" y="552260"/>
                  </a:cubicBezTo>
                  <a:cubicBezTo>
                    <a:pt x="57742" y="422021"/>
                    <a:pt x="15908" y="279250"/>
                    <a:pt x="1631" y="133735"/>
                  </a:cubicBezTo>
                  <a:cubicBezTo>
                    <a:pt x="-2671" y="90343"/>
                    <a:pt x="-676" y="38596"/>
                    <a:pt x="35422" y="14157"/>
                  </a:cubicBezTo>
                  <a:cubicBezTo>
                    <a:pt x="57804" y="-931"/>
                    <a:pt x="86795" y="-557"/>
                    <a:pt x="113728" y="378"/>
                  </a:cubicBezTo>
                  <a:cubicBezTo>
                    <a:pt x="138207" y="1243"/>
                    <a:pt x="182606" y="328"/>
                    <a:pt x="237392" y="8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D7CE0082-DEC4-7213-1A2C-3F5BC46D2C4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4330" y="298849"/>
            <a:ext cx="2628143" cy="480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6444048"/>
      </p:ext>
    </p:extLst>
  </p:cSld>
  <p:clrMapOvr>
    <a:masterClrMapping/>
  </p:clrMapOvr>
</p:sld>
</file>

<file path=ppt/theme/theme1.xml><?xml version="1.0" encoding="utf-8"?>
<a:theme xmlns:a="http://schemas.openxmlformats.org/drawingml/2006/main" name="RocaVTI">
  <a:themeElements>
    <a:clrScheme name="Custom 101">
      <a:dk1>
        <a:sysClr val="windowText" lastClr="000000"/>
      </a:dk1>
      <a:lt1>
        <a:sysClr val="window" lastClr="FFFFFF"/>
      </a:lt1>
      <a:dk2>
        <a:srgbClr val="463443"/>
      </a:dk2>
      <a:lt2>
        <a:srgbClr val="F3F0E9"/>
      </a:lt2>
      <a:accent1>
        <a:srgbClr val="D45E5E"/>
      </a:accent1>
      <a:accent2>
        <a:srgbClr val="D49D8C"/>
      </a:accent2>
      <a:accent3>
        <a:srgbClr val="BF873A"/>
      </a:accent3>
      <a:accent4>
        <a:srgbClr val="C05050"/>
      </a:accent4>
      <a:accent5>
        <a:srgbClr val="A89F68"/>
      </a:accent5>
      <a:accent6>
        <a:srgbClr val="8F6B8A"/>
      </a:accent6>
      <a:hlink>
        <a:srgbClr val="D75681"/>
      </a:hlink>
      <a:folHlink>
        <a:srgbClr val="6C9D92"/>
      </a:folHlink>
    </a:clrScheme>
    <a:fontScheme name="Custom 36">
      <a:majorFont>
        <a:latin typeface="Georgia Pro Semibold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ocaVTI" id="{D79FE1D1-0489-4A69-8531-D0B8CDC31CBE}" vid="{CEBA7FE6-C04B-474E-964F-B022887AD13B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6F54C6EBCCE6444A93E76D68ACF5BE2" ma:contentTypeVersion="6" ma:contentTypeDescription="Create a new document." ma:contentTypeScope="" ma:versionID="ccd0a6e56783a8cbbe96ae2ef10738fb">
  <xsd:schema xmlns:xsd="http://www.w3.org/2001/XMLSchema" xmlns:xs="http://www.w3.org/2001/XMLSchema" xmlns:p="http://schemas.microsoft.com/office/2006/metadata/properties" xmlns:ns2="24ef86d7-5772-4039-9711-6afa85c00aa7" xmlns:ns3="531b6f24-2d84-4d2d-b60f-3b827197e12f" targetNamespace="http://schemas.microsoft.com/office/2006/metadata/properties" ma:root="true" ma:fieldsID="12830ba1c49253007930ff22311f1aec" ns2:_="" ns3:_="">
    <xsd:import namespace="24ef86d7-5772-4039-9711-6afa85c00aa7"/>
    <xsd:import namespace="531b6f24-2d84-4d2d-b60f-3b827197e12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4ef86d7-5772-4039-9711-6afa85c00aa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31b6f24-2d84-4d2d-b60f-3b827197e12f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097711C-B433-47F8-869B-055FB18F6ADD}">
  <ds:schemaRefs>
    <ds:schemaRef ds:uri="http://schemas.microsoft.com/office/2006/metadata/properties"/>
    <ds:schemaRef ds:uri="http://purl.org/dc/dcmitype/"/>
    <ds:schemaRef ds:uri="http://schemas.microsoft.com/office/2006/documentManagement/types"/>
    <ds:schemaRef ds:uri="http://purl.org/dc/elements/1.1/"/>
    <ds:schemaRef ds:uri="http://www.w3.org/XML/1998/namespace"/>
    <ds:schemaRef ds:uri="24ef86d7-5772-4039-9711-6afa85c00aa7"/>
    <ds:schemaRef ds:uri="http://purl.org/dc/terms/"/>
    <ds:schemaRef ds:uri="http://schemas.microsoft.com/office/infopath/2007/PartnerControls"/>
    <ds:schemaRef ds:uri="http://schemas.openxmlformats.org/package/2006/metadata/core-properties"/>
    <ds:schemaRef ds:uri="531b6f24-2d84-4d2d-b60f-3b827197e12f"/>
  </ds:schemaRefs>
</ds:datastoreItem>
</file>

<file path=customXml/itemProps2.xml><?xml version="1.0" encoding="utf-8"?>
<ds:datastoreItem xmlns:ds="http://schemas.openxmlformats.org/officeDocument/2006/customXml" ds:itemID="{EFBC61FB-3925-46F5-92D0-16D216FA75B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0187C90-9E69-40E9-845A-3D7F118AE93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4ef86d7-5772-4039-9711-6afa85c00aa7"/>
    <ds:schemaRef ds:uri="531b6f24-2d84-4d2d-b60f-3b827197e12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0ef77447-1083-4dec-b89f-27c765076840}" enabled="0" method="" siteId="{0ef77447-1083-4dec-b89f-27c765076840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339</TotalTime>
  <Words>787</Words>
  <Application>Microsoft Office PowerPoint</Application>
  <PresentationFormat>Widescreen</PresentationFormat>
  <Paragraphs>103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RocaVTI</vt:lpstr>
      <vt:lpstr>Delivering Scotland’s Air Departure Tax</vt:lpstr>
      <vt:lpstr>ADT timeline</vt:lpstr>
      <vt:lpstr>Outline of ADT Proposals</vt:lpstr>
      <vt:lpstr>What does the consultation cover?</vt:lpstr>
      <vt:lpstr>The Highlands &amp; Islands Exemption </vt:lpstr>
      <vt:lpstr>Practical Implications</vt:lpstr>
      <vt:lpstr>Private Jet Supplement</vt:lpstr>
      <vt:lpstr>Future policy considerations</vt:lpstr>
      <vt:lpstr>Block Grant Adjustment</vt:lpstr>
      <vt:lpstr>Forward look</vt:lpstr>
      <vt:lpstr>Close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Eva Guidi</dc:creator>
  <cp:lastModifiedBy>Stuart Wilson</cp:lastModifiedBy>
  <cp:revision>133</cp:revision>
  <dcterms:created xsi:type="dcterms:W3CDTF">2025-03-18T15:33:21Z</dcterms:created>
  <dcterms:modified xsi:type="dcterms:W3CDTF">2026-01-23T19:07:28Z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0x010100B6F54C6EBCCE6444A93E76D68ACF5BE2</vt:lpwstr>
  </property>
</Properties>
</file>